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2692" autoAdjust="0"/>
  </p:normalViewPr>
  <p:slideViewPr>
    <p:cSldViewPr>
      <p:cViewPr varScale="1">
        <p:scale>
          <a:sx n="55" d="100"/>
          <a:sy n="55" d="100"/>
        </p:scale>
        <p:origin x="113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US" sz="2000" dirty="0"/>
              <a:t>                                                                          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lvl="8"/>
            <a:r>
              <a:rPr lang="en-US" sz="2000" dirty="0"/>
              <a:t>Social Buzz is a fast growing business that has had some challenges scaling to adapt to its Global scale.</a:t>
            </a:r>
          </a:p>
          <a:p>
            <a:pPr lvl="8"/>
            <a:r>
              <a:rPr lang="en-US" sz="2000" dirty="0"/>
              <a:t>Accenture begun a  month POC Focusing on these tasks: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8"/>
            <a:endParaRPr lang="en-US" sz="2000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000" dirty="0"/>
              <a:t>An Audit of Social Buzz Big Data Practice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000" dirty="0"/>
              <a:t>Recommendations for a successful IPO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 to find Social Buzz’s top 5 most popular categories of content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381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863D6-0D5B-FE25-5D0E-EE612CC5C367}"/>
              </a:ext>
            </a:extLst>
          </p:cNvPr>
          <p:cNvSpPr txBox="1"/>
          <p:nvPr/>
        </p:nvSpPr>
        <p:spPr>
          <a:xfrm>
            <a:off x="2759088" y="4677001"/>
            <a:ext cx="6251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100000 Posts a Day!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36,500,000 pieces of content per year!</a:t>
            </a:r>
          </a:p>
          <a:p>
            <a:r>
              <a:rPr lang="en-US" sz="3600" dirty="0">
                <a:solidFill>
                  <a:schemeClr val="bg1"/>
                </a:solidFill>
              </a:rPr>
              <a:t>How can we capitalize on this?</a:t>
            </a:r>
          </a:p>
          <a:p>
            <a:r>
              <a:rPr lang="en-US" sz="3600" b="1" u="sng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24808" y="988138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CE886C3-EF9C-D4EB-9C17-0F79BFFE8D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028" y="6778661"/>
            <a:ext cx="2187334" cy="22815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9F4FA4B-16B5-398D-79EA-A8C99E8C60DA}"/>
              </a:ext>
            </a:extLst>
          </p:cNvPr>
          <p:cNvSpPr txBox="1"/>
          <p:nvPr/>
        </p:nvSpPr>
        <p:spPr>
          <a:xfrm>
            <a:off x="14173200" y="145416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ANDREW FLEMING</a:t>
            </a:r>
          </a:p>
          <a:p>
            <a:endParaRPr lang="en-US" b="1" dirty="0"/>
          </a:p>
          <a:p>
            <a:r>
              <a:rPr lang="en-US" dirty="0"/>
              <a:t>Chief Technical Architect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20121A-1552-158A-9650-62E7A2C3F3DE}"/>
              </a:ext>
            </a:extLst>
          </p:cNvPr>
          <p:cNvSpPr txBox="1"/>
          <p:nvPr/>
        </p:nvSpPr>
        <p:spPr>
          <a:xfrm>
            <a:off x="14248368" y="480285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MARCUS ROMPTON</a:t>
            </a:r>
          </a:p>
          <a:p>
            <a:endParaRPr lang="en-US" b="1" dirty="0"/>
          </a:p>
          <a:p>
            <a:r>
              <a:rPr lang="en-US" dirty="0"/>
              <a:t>Senior Principle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7928C-0856-8822-EBA0-793BB5DA7C2E}"/>
              </a:ext>
            </a:extLst>
          </p:cNvPr>
          <p:cNvSpPr txBox="1"/>
          <p:nvPr/>
        </p:nvSpPr>
        <p:spPr>
          <a:xfrm>
            <a:off x="14276077" y="768986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CHEMWENO EVANS</a:t>
            </a:r>
          </a:p>
          <a:p>
            <a:endParaRPr lang="en-US" b="1" dirty="0"/>
          </a:p>
          <a:p>
            <a:r>
              <a:rPr lang="en-US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F68528-CD8C-1C02-686B-F0EE2747B1A8}"/>
              </a:ext>
            </a:extLst>
          </p:cNvPr>
          <p:cNvSpPr txBox="1"/>
          <p:nvPr/>
        </p:nvSpPr>
        <p:spPr>
          <a:xfrm>
            <a:off x="4343400" y="1372359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98844B-FFFD-7F5B-7487-724C42AF4934}"/>
              </a:ext>
            </a:extLst>
          </p:cNvPr>
          <p:cNvSpPr txBox="1"/>
          <p:nvPr/>
        </p:nvSpPr>
        <p:spPr>
          <a:xfrm>
            <a:off x="5674979" y="3202163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5A0A58-0FA1-B68A-5E7A-0E004E6B77F1}"/>
              </a:ext>
            </a:extLst>
          </p:cNvPr>
          <p:cNvSpPr txBox="1"/>
          <p:nvPr/>
        </p:nvSpPr>
        <p:spPr>
          <a:xfrm>
            <a:off x="7620731" y="4912667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2B81B-6265-AD14-6314-994104F284A5}"/>
              </a:ext>
            </a:extLst>
          </p:cNvPr>
          <p:cNvSpPr txBox="1"/>
          <p:nvPr/>
        </p:nvSpPr>
        <p:spPr>
          <a:xfrm>
            <a:off x="9531309" y="6456022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347BDC-1092-610D-7567-7273CA6108C9}"/>
              </a:ext>
            </a:extLst>
          </p:cNvPr>
          <p:cNvSpPr txBox="1"/>
          <p:nvPr/>
        </p:nvSpPr>
        <p:spPr>
          <a:xfrm>
            <a:off x="11578642" y="8264497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05AEE3D-5125-0C0A-5E3A-810FFB9E6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11769078" cy="7362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F6A74A-8253-9EF9-6B1F-61179DFD2F26}"/>
              </a:ext>
            </a:extLst>
          </p:cNvPr>
          <p:cNvSpPr txBox="1"/>
          <p:nvPr/>
        </p:nvSpPr>
        <p:spPr>
          <a:xfrm>
            <a:off x="685800" y="23241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the Data, we found that there are 16 different Categories with </a:t>
            </a:r>
            <a:r>
              <a:rPr lang="en-US" sz="2800" b="1" dirty="0"/>
              <a:t>Animals</a:t>
            </a:r>
            <a:r>
              <a:rPr lang="en-US" sz="2800" dirty="0"/>
              <a:t> leading with a score of </a:t>
            </a:r>
            <a:r>
              <a:rPr lang="en-US" sz="2800" b="1" dirty="0"/>
              <a:t>74,965. </a:t>
            </a:r>
            <a:r>
              <a:rPr lang="en-US" sz="2800" dirty="0"/>
              <a:t>The category with the least score was </a:t>
            </a:r>
            <a:r>
              <a:rPr lang="en-US" sz="2800" b="1" dirty="0"/>
              <a:t>Public Speaking</a:t>
            </a:r>
            <a:r>
              <a:rPr lang="en-US" sz="2800" dirty="0"/>
              <a:t> with a score of </a:t>
            </a:r>
            <a:r>
              <a:rPr lang="en-US" sz="2800" b="1" dirty="0"/>
              <a:t>49,264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39FF654-59C6-EB86-4BB5-07720B436D5E}"/>
              </a:ext>
            </a:extLst>
          </p:cNvPr>
          <p:cNvSpPr txBox="1"/>
          <p:nvPr/>
        </p:nvSpPr>
        <p:spPr>
          <a:xfrm>
            <a:off x="2724116" y="2781300"/>
            <a:ext cx="50282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Most popular Categories in terms of number of reactions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Animals - 1,897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Science – 1,796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Healthy Eating – 1,717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Technology – 1,698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Food – 1699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7AC2443-B20B-2C29-1AA6-1024595C6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45" y="1691680"/>
            <a:ext cx="10435055" cy="7082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EBF5FE5-9114-2B36-F72A-81026D7FF9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86" y="2337710"/>
            <a:ext cx="14418113" cy="64869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A91A18-FD22-F8E3-04A9-3BD681AC4730}"/>
              </a:ext>
            </a:extLst>
          </p:cNvPr>
          <p:cNvSpPr txBox="1"/>
          <p:nvPr/>
        </p:nvSpPr>
        <p:spPr>
          <a:xfrm>
            <a:off x="3623846" y="952715"/>
            <a:ext cx="10687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month of</a:t>
            </a:r>
            <a:r>
              <a:rPr lang="en-US" sz="2800" b="1" dirty="0"/>
              <a:t> May</a:t>
            </a:r>
            <a:r>
              <a:rPr lang="en-US" sz="2800" dirty="0"/>
              <a:t> had the </a:t>
            </a:r>
            <a:r>
              <a:rPr lang="en-US" sz="2800" b="1" dirty="0"/>
              <a:t>most</a:t>
            </a:r>
            <a:r>
              <a:rPr lang="en-US" sz="2800" dirty="0"/>
              <a:t> posts: </a:t>
            </a:r>
            <a:r>
              <a:rPr lang="en-US" sz="2800" b="1" dirty="0"/>
              <a:t>2138</a:t>
            </a:r>
            <a:r>
              <a:rPr lang="en-US" sz="2800" dirty="0"/>
              <a:t> posts.</a:t>
            </a:r>
          </a:p>
          <a:p>
            <a:r>
              <a:rPr lang="en-US" sz="2800" dirty="0"/>
              <a:t>It was followed by January that had 2,126 posts and Finally August had the 3</a:t>
            </a:r>
            <a:r>
              <a:rPr lang="en-US" sz="2800" baseline="30000" dirty="0"/>
              <a:t>rd</a:t>
            </a:r>
            <a:r>
              <a:rPr lang="en-US" sz="2800" dirty="0"/>
              <a:t> most with 2114 posts 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258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Clear Sans Regular Bold</vt:lpstr>
      <vt:lpstr>Graphik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CHEMWENO</cp:lastModifiedBy>
  <cp:revision>13</cp:revision>
  <dcterms:created xsi:type="dcterms:W3CDTF">2006-08-16T00:00:00Z</dcterms:created>
  <dcterms:modified xsi:type="dcterms:W3CDTF">2023-12-19T14:08:19Z</dcterms:modified>
  <dc:identifier>DAEhDyfaYKE</dc:identifier>
</cp:coreProperties>
</file>