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8" r:id="rId4"/>
    <p:sldMasterId id="2147483709" r:id="rId5"/>
    <p:sldMasterId id="2147483710" r:id="rId6"/>
    <p:sldMasterId id="2147483711" r:id="rId7"/>
    <p:sldMasterId id="2147483712"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Lst>
  <p:sldSz cy="10058400" cx="7772400"/>
  <p:notesSz cx="6858000" cy="9144000"/>
  <p:embeddedFontLst>
    <p:embeddedFont>
      <p:font typeface="Helvetica Neue"/>
      <p:regular r:id="rId32"/>
      <p:bold r:id="rId33"/>
      <p:italic r:id="rId34"/>
      <p:boldItalic r:id="rId35"/>
    </p:embeddedFont>
    <p:embeddedFont>
      <p:font typeface="Open Sans Light"/>
      <p:regular r:id="rId36"/>
      <p:bold r:id="rId37"/>
      <p:italic r:id="rId38"/>
      <p:boldItalic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70E2561-1C7F-4240-89DF-2B3F310C1B93}">
  <a:tblStyle styleId="{D70E2561-1C7F-4240-89DF-2B3F310C1B9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1.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3.xml"/><Relationship Id="rId21" Type="http://schemas.openxmlformats.org/officeDocument/2006/relationships/slide" Target="slides/slide12.xml"/><Relationship Id="rId43" Type="http://schemas.openxmlformats.org/officeDocument/2006/relationships/font" Target="fonts/OpenSans-boldItalic.fntdata"/><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0.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22.xml"/><Relationship Id="rId30" Type="http://schemas.openxmlformats.org/officeDocument/2006/relationships/slide" Target="slides/slide21.xml"/><Relationship Id="rId11" Type="http://schemas.openxmlformats.org/officeDocument/2006/relationships/slide" Target="slides/slide2.xml"/><Relationship Id="rId33" Type="http://schemas.openxmlformats.org/officeDocument/2006/relationships/font" Target="fonts/HelveticaNeue-bold.fntdata"/><Relationship Id="rId10" Type="http://schemas.openxmlformats.org/officeDocument/2006/relationships/slide" Target="slides/slide1.xml"/><Relationship Id="rId32" Type="http://schemas.openxmlformats.org/officeDocument/2006/relationships/font" Target="fonts/HelveticaNeue-regular.fntdata"/><Relationship Id="rId13" Type="http://schemas.openxmlformats.org/officeDocument/2006/relationships/slide" Target="slides/slide4.xml"/><Relationship Id="rId35" Type="http://schemas.openxmlformats.org/officeDocument/2006/relationships/font" Target="fonts/HelveticaNeue-boldItalic.fntdata"/><Relationship Id="rId12" Type="http://schemas.openxmlformats.org/officeDocument/2006/relationships/slide" Target="slides/slide3.xml"/><Relationship Id="rId34" Type="http://schemas.openxmlformats.org/officeDocument/2006/relationships/font" Target="fonts/HelveticaNeue-italic.fntdata"/><Relationship Id="rId15" Type="http://schemas.openxmlformats.org/officeDocument/2006/relationships/slide" Target="slides/slide6.xml"/><Relationship Id="rId37" Type="http://schemas.openxmlformats.org/officeDocument/2006/relationships/font" Target="fonts/OpenSansLight-bold.fntdata"/><Relationship Id="rId14" Type="http://schemas.openxmlformats.org/officeDocument/2006/relationships/slide" Target="slides/slide5.xml"/><Relationship Id="rId36" Type="http://schemas.openxmlformats.org/officeDocument/2006/relationships/font" Target="fonts/OpenSansLight-regular.fntdata"/><Relationship Id="rId17" Type="http://schemas.openxmlformats.org/officeDocument/2006/relationships/slide" Target="slides/slide8.xml"/><Relationship Id="rId39" Type="http://schemas.openxmlformats.org/officeDocument/2006/relationships/font" Target="fonts/OpenSansLight-boldItalic.fntdata"/><Relationship Id="rId16" Type="http://schemas.openxmlformats.org/officeDocument/2006/relationships/slide" Target="slides/slide7.xml"/><Relationship Id="rId38" Type="http://schemas.openxmlformats.org/officeDocument/2006/relationships/font" Target="fonts/OpenSansLight-italic.fntdata"/><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29224f7654_0_439: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29224f7654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29224f7654_0_52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29224f7654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29224f7654_0_52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29224f7654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29224f7654_0_53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29224f7654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29224f7654_0_54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29224f7654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29224f7654_0_54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29224f7654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29224f7654_0_570: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29224f7654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29224f7654_0_58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29224f7654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a66ad6ad9f_0_5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a66ad6ad9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29224f7654_0_605: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29224f7654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29224f7654_0_61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29224f7654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29224f7654_0_452: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29224f7654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29224f7654_0_62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29224f7654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29224f7654_0_62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29224f7654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29224f7654_0_63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29224f7654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29224f7654_0_46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29224f7654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29224f7654_0_46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29224f7654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29224f7654_0_477: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29224f7654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a66ad6ad9f_0_1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a66ad6ad9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a66ad6ad9f_0_2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a66ad6ad9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29224f7654_0_500: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29224f7654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29224f7654_0_51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29224f7654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7" name="Shape 37"/>
        <p:cNvGrpSpPr/>
        <p:nvPr/>
      </p:nvGrpSpPr>
      <p:grpSpPr>
        <a:xfrm>
          <a:off x="0" y="0"/>
          <a:ext cx="0" cy="0"/>
          <a:chOff x="0" y="0"/>
          <a:chExt cx="0" cy="0"/>
        </a:xfrm>
      </p:grpSpPr>
      <p:sp>
        <p:nvSpPr>
          <p:cNvPr id="38" name="Google Shape;38;p11"/>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9" name="Google Shape;39;p11"/>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6" name="Shape 46"/>
        <p:cNvGrpSpPr/>
        <p:nvPr/>
      </p:nvGrpSpPr>
      <p:grpSpPr>
        <a:xfrm>
          <a:off x="0" y="0"/>
          <a:ext cx="0" cy="0"/>
          <a:chOff x="0" y="0"/>
          <a:chExt cx="0" cy="0"/>
        </a:xfrm>
      </p:grpSpPr>
      <p:sp>
        <p:nvSpPr>
          <p:cNvPr id="47" name="Google Shape;47;p14"/>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Font typeface="Open Sans"/>
              <a:buNone/>
              <a:defRPr sz="5200">
                <a:latin typeface="Open Sans"/>
                <a:ea typeface="Open Sans"/>
                <a:cs typeface="Open Sans"/>
                <a:sym typeface="Open Sans"/>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8" name="Google Shape;48;p14"/>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Font typeface="Open Sans"/>
              <a:buNone/>
              <a:defRPr sz="2800">
                <a:latin typeface="Open Sans"/>
                <a:ea typeface="Open Sans"/>
                <a:cs typeface="Open Sans"/>
                <a:sym typeface="Open Sa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 name="Google Shape;49;p14"/>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2E3D49"/>
        </a:solidFill>
      </p:bgPr>
    </p:bg>
    <p:spTree>
      <p:nvGrpSpPr>
        <p:cNvPr id="50" name="Shape 50"/>
        <p:cNvGrpSpPr/>
        <p:nvPr/>
      </p:nvGrpSpPr>
      <p:grpSpPr>
        <a:xfrm>
          <a:off x="0" y="0"/>
          <a:ext cx="0" cy="0"/>
          <a:chOff x="0" y="0"/>
          <a:chExt cx="0" cy="0"/>
        </a:xfrm>
      </p:grpSpPr>
      <p:sp>
        <p:nvSpPr>
          <p:cNvPr id="51" name="Google Shape;51;p15"/>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Font typeface="Open Sans"/>
              <a:buNone/>
              <a:defRPr sz="3600">
                <a:solidFill>
                  <a:schemeClr val="lt1"/>
                </a:solidFill>
                <a:latin typeface="Open Sans"/>
                <a:ea typeface="Open Sans"/>
                <a:cs typeface="Open Sans"/>
                <a:sym typeface="Ope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2" name="Google Shape;52;p15"/>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3" name="Shape 53"/>
        <p:cNvGrpSpPr/>
        <p:nvPr/>
      </p:nvGrpSpPr>
      <p:grpSpPr>
        <a:xfrm>
          <a:off x="0" y="0"/>
          <a:ext cx="0" cy="0"/>
          <a:chOff x="0" y="0"/>
          <a:chExt cx="0" cy="0"/>
        </a:xfrm>
      </p:grpSpPr>
      <p:sp>
        <p:nvSpPr>
          <p:cNvPr id="54" name="Google Shape;54;p16"/>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 name="Google Shape;55;p16"/>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2E3D49"/>
              </a:buClr>
              <a:buSzPts val="1800"/>
              <a:buFont typeface="Open Sans"/>
              <a:buChar char="●"/>
              <a:defRPr>
                <a:solidFill>
                  <a:srgbClr val="2E3D49"/>
                </a:solidFill>
                <a:latin typeface="Open Sans"/>
                <a:ea typeface="Open Sans"/>
                <a:cs typeface="Open Sans"/>
                <a:sym typeface="Open Sans"/>
              </a:defRPr>
            </a:lvl1pPr>
            <a:lvl2pPr indent="-317500" lvl="1" marL="9144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indent="-317500" lvl="2" marL="13716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indent="-317500" lvl="3" marL="18288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indent="-317500" lvl="4" marL="22860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indent="-317500" lvl="5" marL="27432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indent="-317500" lvl="6" marL="32004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indent="-317500" lvl="7" marL="36576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indent="-317500" lvl="8" marL="4114800" rtl="0">
              <a:spcBef>
                <a:spcPts val="1600"/>
              </a:spcBef>
              <a:spcAft>
                <a:spcPts val="1600"/>
              </a:spcAft>
              <a:buClr>
                <a:srgbClr val="2E3D49"/>
              </a:buClr>
              <a:buSzPts val="1400"/>
              <a:buFont typeface="Open Sans"/>
              <a:buChar char="■"/>
              <a:defRPr>
                <a:solidFill>
                  <a:srgbClr val="2E3D49"/>
                </a:solidFill>
                <a:latin typeface="Open Sans"/>
                <a:ea typeface="Open Sans"/>
                <a:cs typeface="Open Sans"/>
                <a:sym typeface="Open Sans"/>
              </a:defRPr>
            </a:lvl9pPr>
          </a:lstStyle>
          <a:p/>
        </p:txBody>
      </p:sp>
      <p:sp>
        <p:nvSpPr>
          <p:cNvPr id="56" name="Google Shape;56;p16"/>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7" name="Google Shape;57;p16"/>
          <p:cNvSpPr txBox="1"/>
          <p:nvPr/>
        </p:nvSpPr>
        <p:spPr>
          <a:xfrm>
            <a:off x="884150" y="7891976"/>
            <a:ext cx="6004200" cy="1749300"/>
          </a:xfrm>
          <a:prstGeom prst="rect">
            <a:avLst/>
          </a:prstGeom>
          <a:solidFill>
            <a:srgbClr val="DBE2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5C26B"/>
                </a:solidFill>
                <a:latin typeface="Open Sans"/>
                <a:ea typeface="Open Sans"/>
                <a:cs typeface="Open Sans"/>
                <a:sym typeface="Open Sans"/>
              </a:rPr>
              <a:t>Remove this slide </a:t>
            </a:r>
            <a:endParaRPr i="1" sz="3600">
              <a:solidFill>
                <a:srgbClr val="15C26B"/>
              </a:solidFill>
              <a:latin typeface="Open Sans"/>
              <a:ea typeface="Open Sans"/>
              <a:cs typeface="Open Sans"/>
              <a:sym typeface="Open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58" name="Shape 58"/>
        <p:cNvGrpSpPr/>
        <p:nvPr/>
      </p:nvGrpSpPr>
      <p:grpSpPr>
        <a:xfrm>
          <a:off x="0" y="0"/>
          <a:ext cx="0" cy="0"/>
          <a:chOff x="0" y="0"/>
          <a:chExt cx="0" cy="0"/>
        </a:xfrm>
      </p:grpSpPr>
      <p:sp>
        <p:nvSpPr>
          <p:cNvPr id="59" name="Google Shape;59;p17"/>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17"/>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2E3D49"/>
              </a:buClr>
              <a:buSzPts val="1800"/>
              <a:buFont typeface="Open Sans"/>
              <a:buChar char="●"/>
              <a:defRPr>
                <a:solidFill>
                  <a:srgbClr val="2E3D49"/>
                </a:solidFill>
                <a:latin typeface="Open Sans"/>
                <a:ea typeface="Open Sans"/>
                <a:cs typeface="Open Sans"/>
                <a:sym typeface="Open Sans"/>
              </a:defRPr>
            </a:lvl1pPr>
            <a:lvl2pPr indent="-317500" lvl="1" marL="9144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indent="-317500" lvl="2" marL="13716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indent="-317500" lvl="3" marL="18288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indent="-317500" lvl="4" marL="22860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indent="-317500" lvl="5" marL="27432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indent="-317500" lvl="6" marL="32004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indent="-317500" lvl="7" marL="36576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indent="-317500" lvl="8" marL="4114800" rtl="0">
              <a:spcBef>
                <a:spcPts val="1600"/>
              </a:spcBef>
              <a:spcAft>
                <a:spcPts val="1600"/>
              </a:spcAft>
              <a:buClr>
                <a:srgbClr val="2E3D49"/>
              </a:buClr>
              <a:buSzPts val="1400"/>
              <a:buFont typeface="Open Sans"/>
              <a:buChar char="■"/>
              <a:defRPr>
                <a:solidFill>
                  <a:srgbClr val="2E3D49"/>
                </a:solidFill>
                <a:latin typeface="Open Sans"/>
                <a:ea typeface="Open Sans"/>
                <a:cs typeface="Open Sans"/>
                <a:sym typeface="Open Sans"/>
              </a:defRPr>
            </a:lvl9pPr>
          </a:lstStyle>
          <a:p/>
        </p:txBody>
      </p:sp>
      <p:sp>
        <p:nvSpPr>
          <p:cNvPr id="61" name="Google Shape;61;p17"/>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ND_Template" type="twoColTx">
  <p:cSld name="TITLE_AND_TWO_COLUMNS">
    <p:spTree>
      <p:nvGrpSpPr>
        <p:cNvPr id="62" name="Shape 62"/>
        <p:cNvGrpSpPr/>
        <p:nvPr/>
      </p:nvGrpSpPr>
      <p:grpSpPr>
        <a:xfrm>
          <a:off x="0" y="0"/>
          <a:ext cx="0" cy="0"/>
          <a:chOff x="0" y="0"/>
          <a:chExt cx="0" cy="0"/>
        </a:xfrm>
      </p:grpSpPr>
      <p:sp>
        <p:nvSpPr>
          <p:cNvPr id="63" name="Google Shape;63;p18"/>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18"/>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5" name="Google Shape;65;p18"/>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6" name="Google Shape;66;p18"/>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9"/>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 name="Google Shape;69;p19"/>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0" name="Shape 70"/>
        <p:cNvGrpSpPr/>
        <p:nvPr/>
      </p:nvGrpSpPr>
      <p:grpSpPr>
        <a:xfrm>
          <a:off x="0" y="0"/>
          <a:ext cx="0" cy="0"/>
          <a:chOff x="0" y="0"/>
          <a:chExt cx="0" cy="0"/>
        </a:xfrm>
      </p:grpSpPr>
      <p:sp>
        <p:nvSpPr>
          <p:cNvPr id="71" name="Google Shape;71;p20"/>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2" name="Google Shape;72;p20"/>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20"/>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4" name="Shape 74"/>
        <p:cNvGrpSpPr/>
        <p:nvPr/>
      </p:nvGrpSpPr>
      <p:grpSpPr>
        <a:xfrm>
          <a:off x="0" y="0"/>
          <a:ext cx="0" cy="0"/>
          <a:chOff x="0" y="0"/>
          <a:chExt cx="0" cy="0"/>
        </a:xfrm>
      </p:grpSpPr>
      <p:sp>
        <p:nvSpPr>
          <p:cNvPr id="75" name="Google Shape;75;p21"/>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6" name="Google Shape;76;p21"/>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2E3D49"/>
        </a:solidFill>
      </p:bgPr>
    </p:bg>
    <p:spTree>
      <p:nvGrpSpPr>
        <p:cNvPr id="12" name="Shape 12"/>
        <p:cNvGrpSpPr/>
        <p:nvPr/>
      </p:nvGrpSpPr>
      <p:grpSpPr>
        <a:xfrm>
          <a:off x="0" y="0"/>
          <a:ext cx="0" cy="0"/>
          <a:chOff x="0" y="0"/>
          <a:chExt cx="0" cy="0"/>
        </a:xfrm>
      </p:grpSpPr>
      <p:sp>
        <p:nvSpPr>
          <p:cNvPr id="13" name="Google Shape;13;p3"/>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7" name="Shape 77"/>
        <p:cNvGrpSpPr/>
        <p:nvPr/>
      </p:nvGrpSpPr>
      <p:grpSpPr>
        <a:xfrm>
          <a:off x="0" y="0"/>
          <a:ext cx="0" cy="0"/>
          <a:chOff x="0" y="0"/>
          <a:chExt cx="0" cy="0"/>
        </a:xfrm>
      </p:grpSpPr>
      <p:sp>
        <p:nvSpPr>
          <p:cNvPr id="78" name="Google Shape;78;p22"/>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2"/>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0" name="Google Shape;80;p22"/>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1" name="Google Shape;81;p22"/>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2" name="Google Shape;82;p22"/>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3" name="Shape 83"/>
        <p:cNvGrpSpPr/>
        <p:nvPr/>
      </p:nvGrpSpPr>
      <p:grpSpPr>
        <a:xfrm>
          <a:off x="0" y="0"/>
          <a:ext cx="0" cy="0"/>
          <a:chOff x="0" y="0"/>
          <a:chExt cx="0" cy="0"/>
        </a:xfrm>
      </p:grpSpPr>
      <p:sp>
        <p:nvSpPr>
          <p:cNvPr id="84" name="Google Shape;84;p23"/>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5" name="Google Shape;85;p23"/>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6" name="Shape 86"/>
        <p:cNvGrpSpPr/>
        <p:nvPr/>
      </p:nvGrpSpPr>
      <p:grpSpPr>
        <a:xfrm>
          <a:off x="0" y="0"/>
          <a:ext cx="0" cy="0"/>
          <a:chOff x="0" y="0"/>
          <a:chExt cx="0" cy="0"/>
        </a:xfrm>
      </p:grpSpPr>
      <p:sp>
        <p:nvSpPr>
          <p:cNvPr id="87" name="Google Shape;87;p24"/>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8" name="Google Shape;88;p24"/>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89" name="Google Shape;89;p24"/>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p25"/>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6" name="Shape 96"/>
        <p:cNvGrpSpPr/>
        <p:nvPr/>
      </p:nvGrpSpPr>
      <p:grpSpPr>
        <a:xfrm>
          <a:off x="0" y="0"/>
          <a:ext cx="0" cy="0"/>
          <a:chOff x="0" y="0"/>
          <a:chExt cx="0" cy="0"/>
        </a:xfrm>
      </p:grpSpPr>
      <p:sp>
        <p:nvSpPr>
          <p:cNvPr id="97" name="Google Shape;97;p27"/>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8" name="Google Shape;98;p27"/>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2E3D49"/>
        </a:solidFill>
      </p:bgPr>
    </p:bg>
    <p:spTree>
      <p:nvGrpSpPr>
        <p:cNvPr id="99" name="Shape 99"/>
        <p:cNvGrpSpPr/>
        <p:nvPr/>
      </p:nvGrpSpPr>
      <p:grpSpPr>
        <a:xfrm>
          <a:off x="0" y="0"/>
          <a:ext cx="0" cy="0"/>
          <a:chOff x="0" y="0"/>
          <a:chExt cx="0" cy="0"/>
        </a:xfrm>
      </p:grpSpPr>
      <p:sp>
        <p:nvSpPr>
          <p:cNvPr id="100" name="Google Shape;100;p28"/>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1" name="Shape 101"/>
        <p:cNvGrpSpPr/>
        <p:nvPr/>
      </p:nvGrpSpPr>
      <p:grpSpPr>
        <a:xfrm>
          <a:off x="0" y="0"/>
          <a:ext cx="0" cy="0"/>
          <a:chOff x="0" y="0"/>
          <a:chExt cx="0" cy="0"/>
        </a:xfrm>
      </p:grpSpPr>
      <p:sp>
        <p:nvSpPr>
          <p:cNvPr id="102" name="Google Shape;102;p29"/>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29"/>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pic>
        <p:nvPicPr>
          <p:cNvPr id="104" name="Google Shape;104;p29"/>
          <p:cNvPicPr preferRelativeResize="0"/>
          <p:nvPr/>
        </p:nvPicPr>
        <p:blipFill>
          <a:blip r:embed="rId2">
            <a:alphaModFix/>
          </a:blip>
          <a:stretch>
            <a:fillRect/>
          </a:stretch>
        </p:blipFill>
        <p:spPr>
          <a:xfrm>
            <a:off x="6636150" y="125138"/>
            <a:ext cx="871400" cy="8714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5" name="Shape 105"/>
        <p:cNvGrpSpPr/>
        <p:nvPr/>
      </p:nvGrpSpPr>
      <p:grpSpPr>
        <a:xfrm>
          <a:off x="0" y="0"/>
          <a:ext cx="0" cy="0"/>
          <a:chOff x="0" y="0"/>
          <a:chExt cx="0" cy="0"/>
        </a:xfrm>
      </p:grpSpPr>
      <p:sp>
        <p:nvSpPr>
          <p:cNvPr id="106" name="Google Shape;106;p30"/>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7" name="Google Shape;107;p30"/>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8" name="Google Shape;108;p30"/>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9" name="Shape 109"/>
        <p:cNvGrpSpPr/>
        <p:nvPr/>
      </p:nvGrpSpPr>
      <p:grpSpPr>
        <a:xfrm>
          <a:off x="0" y="0"/>
          <a:ext cx="0" cy="0"/>
          <a:chOff x="0" y="0"/>
          <a:chExt cx="0" cy="0"/>
        </a:xfrm>
      </p:grpSpPr>
      <p:sp>
        <p:nvSpPr>
          <p:cNvPr id="110" name="Google Shape;110;p31"/>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1" name="Shape 111"/>
        <p:cNvGrpSpPr/>
        <p:nvPr/>
      </p:nvGrpSpPr>
      <p:grpSpPr>
        <a:xfrm>
          <a:off x="0" y="0"/>
          <a:ext cx="0" cy="0"/>
          <a:chOff x="0" y="0"/>
          <a:chExt cx="0" cy="0"/>
        </a:xfrm>
      </p:grpSpPr>
      <p:sp>
        <p:nvSpPr>
          <p:cNvPr id="112" name="Google Shape;112;p32"/>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3" name="Google Shape;113;p32"/>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 name="Google Shape;16;p4"/>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pic>
        <p:nvPicPr>
          <p:cNvPr id="17" name="Google Shape;17;p4"/>
          <p:cNvPicPr preferRelativeResize="0"/>
          <p:nvPr/>
        </p:nvPicPr>
        <p:blipFill>
          <a:blip r:embed="rId2">
            <a:alphaModFix/>
          </a:blip>
          <a:stretch>
            <a:fillRect/>
          </a:stretch>
        </p:blipFill>
        <p:spPr>
          <a:xfrm>
            <a:off x="6636150" y="125138"/>
            <a:ext cx="871400" cy="8714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4" name="Shape 114"/>
        <p:cNvGrpSpPr/>
        <p:nvPr/>
      </p:nvGrpSpPr>
      <p:grpSpPr>
        <a:xfrm>
          <a:off x="0" y="0"/>
          <a:ext cx="0" cy="0"/>
          <a:chOff x="0" y="0"/>
          <a:chExt cx="0" cy="0"/>
        </a:xfrm>
      </p:grpSpPr>
      <p:sp>
        <p:nvSpPr>
          <p:cNvPr id="115" name="Google Shape;115;p33"/>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6" name="Shape 116"/>
        <p:cNvGrpSpPr/>
        <p:nvPr/>
      </p:nvGrpSpPr>
      <p:grpSpPr>
        <a:xfrm>
          <a:off x="0" y="0"/>
          <a:ext cx="0" cy="0"/>
          <a:chOff x="0" y="0"/>
          <a:chExt cx="0" cy="0"/>
        </a:xfrm>
      </p:grpSpPr>
      <p:sp>
        <p:nvSpPr>
          <p:cNvPr id="117" name="Google Shape;117;p34"/>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4"/>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9" name="Google Shape;119;p34"/>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0" name="Google Shape;120;p34"/>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1" name="Shape 121"/>
        <p:cNvGrpSpPr/>
        <p:nvPr/>
      </p:nvGrpSpPr>
      <p:grpSpPr>
        <a:xfrm>
          <a:off x="0" y="0"/>
          <a:ext cx="0" cy="0"/>
          <a:chOff x="0" y="0"/>
          <a:chExt cx="0" cy="0"/>
        </a:xfrm>
      </p:grpSpPr>
      <p:sp>
        <p:nvSpPr>
          <p:cNvPr id="122" name="Google Shape;122;p35"/>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3" name="Shape 123"/>
        <p:cNvGrpSpPr/>
        <p:nvPr/>
      </p:nvGrpSpPr>
      <p:grpSpPr>
        <a:xfrm>
          <a:off x="0" y="0"/>
          <a:ext cx="0" cy="0"/>
          <a:chOff x="0" y="0"/>
          <a:chExt cx="0" cy="0"/>
        </a:xfrm>
      </p:grpSpPr>
      <p:sp>
        <p:nvSpPr>
          <p:cNvPr id="124" name="Google Shape;124;p36"/>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5" name="Google Shape;125;p36"/>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6" name="Shape 126"/>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2" name="Shape 132"/>
        <p:cNvGrpSpPr/>
        <p:nvPr/>
      </p:nvGrpSpPr>
      <p:grpSpPr>
        <a:xfrm>
          <a:off x="0" y="0"/>
          <a:ext cx="0" cy="0"/>
          <a:chOff x="0" y="0"/>
          <a:chExt cx="0" cy="0"/>
        </a:xfrm>
      </p:grpSpPr>
      <p:sp>
        <p:nvSpPr>
          <p:cNvPr id="133" name="Google Shape;133;p39"/>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Font typeface="Open Sans"/>
              <a:buNone/>
              <a:defRPr sz="5200">
                <a:latin typeface="Open Sans"/>
                <a:ea typeface="Open Sans"/>
                <a:cs typeface="Open Sans"/>
                <a:sym typeface="Open Sans"/>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4" name="Google Shape;134;p39"/>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Font typeface="Open Sans"/>
              <a:buNone/>
              <a:defRPr sz="2800">
                <a:latin typeface="Open Sans"/>
                <a:ea typeface="Open Sans"/>
                <a:cs typeface="Open Sans"/>
                <a:sym typeface="Open Sa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5" name="Google Shape;135;p39"/>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2E3D49"/>
        </a:solidFill>
      </p:bgPr>
    </p:bg>
    <p:spTree>
      <p:nvGrpSpPr>
        <p:cNvPr id="136" name="Shape 136"/>
        <p:cNvGrpSpPr/>
        <p:nvPr/>
      </p:nvGrpSpPr>
      <p:grpSpPr>
        <a:xfrm>
          <a:off x="0" y="0"/>
          <a:ext cx="0" cy="0"/>
          <a:chOff x="0" y="0"/>
          <a:chExt cx="0" cy="0"/>
        </a:xfrm>
      </p:grpSpPr>
      <p:sp>
        <p:nvSpPr>
          <p:cNvPr id="137" name="Google Shape;137;p40"/>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Font typeface="Open Sans"/>
              <a:buNone/>
              <a:defRPr sz="3600">
                <a:solidFill>
                  <a:schemeClr val="lt1"/>
                </a:solidFill>
                <a:latin typeface="Open Sans"/>
                <a:ea typeface="Open Sans"/>
                <a:cs typeface="Open Sans"/>
                <a:sym typeface="Ope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8" name="Google Shape;138;p40"/>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ND" type="tx">
  <p:cSld name="TITLE_AND_BODY">
    <p:spTree>
      <p:nvGrpSpPr>
        <p:cNvPr id="139" name="Shape 139"/>
        <p:cNvGrpSpPr/>
        <p:nvPr/>
      </p:nvGrpSpPr>
      <p:grpSpPr>
        <a:xfrm>
          <a:off x="0" y="0"/>
          <a:ext cx="0" cy="0"/>
          <a:chOff x="0" y="0"/>
          <a:chExt cx="0" cy="0"/>
        </a:xfrm>
      </p:grpSpPr>
      <p:sp>
        <p:nvSpPr>
          <p:cNvPr id="140" name="Google Shape;140;p41"/>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1" name="Google Shape;141;p41"/>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Open Sans"/>
              <a:buChar char="●"/>
              <a:defRPr>
                <a:latin typeface="Open Sans"/>
                <a:ea typeface="Open Sans"/>
                <a:cs typeface="Open Sans"/>
                <a:sym typeface="Open Sans"/>
              </a:defRPr>
            </a:lvl1pPr>
            <a:lvl2pPr indent="-317500" lvl="1" marL="914400" rtl="0">
              <a:spcBef>
                <a:spcPts val="1600"/>
              </a:spcBef>
              <a:spcAft>
                <a:spcPts val="0"/>
              </a:spcAft>
              <a:buSzPts val="1400"/>
              <a:buFont typeface="Open Sans"/>
              <a:buChar char="○"/>
              <a:defRPr>
                <a:latin typeface="Open Sans"/>
                <a:ea typeface="Open Sans"/>
                <a:cs typeface="Open Sans"/>
                <a:sym typeface="Open Sans"/>
              </a:defRPr>
            </a:lvl2pPr>
            <a:lvl3pPr indent="-317500" lvl="2" marL="1371600" rtl="0">
              <a:spcBef>
                <a:spcPts val="1600"/>
              </a:spcBef>
              <a:spcAft>
                <a:spcPts val="0"/>
              </a:spcAft>
              <a:buSzPts val="1400"/>
              <a:buFont typeface="Open Sans"/>
              <a:buChar char="■"/>
              <a:defRPr>
                <a:latin typeface="Open Sans"/>
                <a:ea typeface="Open Sans"/>
                <a:cs typeface="Open Sans"/>
                <a:sym typeface="Open Sans"/>
              </a:defRPr>
            </a:lvl3pPr>
            <a:lvl4pPr indent="-317500" lvl="3" marL="1828800" rtl="0">
              <a:spcBef>
                <a:spcPts val="1600"/>
              </a:spcBef>
              <a:spcAft>
                <a:spcPts val="0"/>
              </a:spcAft>
              <a:buSzPts val="1400"/>
              <a:buFont typeface="Open Sans"/>
              <a:buChar char="●"/>
              <a:defRPr>
                <a:latin typeface="Open Sans"/>
                <a:ea typeface="Open Sans"/>
                <a:cs typeface="Open Sans"/>
                <a:sym typeface="Open Sans"/>
              </a:defRPr>
            </a:lvl4pPr>
            <a:lvl5pPr indent="-317500" lvl="4" marL="2286000" rtl="0">
              <a:spcBef>
                <a:spcPts val="1600"/>
              </a:spcBef>
              <a:spcAft>
                <a:spcPts val="0"/>
              </a:spcAft>
              <a:buSzPts val="1400"/>
              <a:buFont typeface="Open Sans"/>
              <a:buChar char="○"/>
              <a:defRPr>
                <a:latin typeface="Open Sans"/>
                <a:ea typeface="Open Sans"/>
                <a:cs typeface="Open Sans"/>
                <a:sym typeface="Open Sans"/>
              </a:defRPr>
            </a:lvl5pPr>
            <a:lvl6pPr indent="-317500" lvl="5" marL="2743200" rtl="0">
              <a:spcBef>
                <a:spcPts val="1600"/>
              </a:spcBef>
              <a:spcAft>
                <a:spcPts val="0"/>
              </a:spcAft>
              <a:buSzPts val="1400"/>
              <a:buFont typeface="Open Sans"/>
              <a:buChar char="■"/>
              <a:defRPr>
                <a:latin typeface="Open Sans"/>
                <a:ea typeface="Open Sans"/>
                <a:cs typeface="Open Sans"/>
                <a:sym typeface="Open Sans"/>
              </a:defRPr>
            </a:lvl6pPr>
            <a:lvl7pPr indent="-317500" lvl="6" marL="3200400" rtl="0">
              <a:spcBef>
                <a:spcPts val="1600"/>
              </a:spcBef>
              <a:spcAft>
                <a:spcPts val="0"/>
              </a:spcAft>
              <a:buSzPts val="1400"/>
              <a:buFont typeface="Open Sans"/>
              <a:buChar char="●"/>
              <a:defRPr>
                <a:latin typeface="Open Sans"/>
                <a:ea typeface="Open Sans"/>
                <a:cs typeface="Open Sans"/>
                <a:sym typeface="Open Sans"/>
              </a:defRPr>
            </a:lvl7pPr>
            <a:lvl8pPr indent="-317500" lvl="7" marL="3657600" rtl="0">
              <a:spcBef>
                <a:spcPts val="1600"/>
              </a:spcBef>
              <a:spcAft>
                <a:spcPts val="0"/>
              </a:spcAft>
              <a:buSzPts val="1400"/>
              <a:buFont typeface="Open Sans"/>
              <a:buChar char="○"/>
              <a:defRPr>
                <a:latin typeface="Open Sans"/>
                <a:ea typeface="Open Sans"/>
                <a:cs typeface="Open Sans"/>
                <a:sym typeface="Open Sans"/>
              </a:defRPr>
            </a:lvl8pPr>
            <a:lvl9pPr indent="-317500" lvl="8" marL="4114800" rtl="0">
              <a:spcBef>
                <a:spcPts val="1600"/>
              </a:spcBef>
              <a:spcAft>
                <a:spcPts val="1600"/>
              </a:spcAft>
              <a:buSzPts val="1400"/>
              <a:buFont typeface="Open Sans"/>
              <a:buChar char="■"/>
              <a:defRPr>
                <a:latin typeface="Open Sans"/>
                <a:ea typeface="Open Sans"/>
                <a:cs typeface="Open Sans"/>
                <a:sym typeface="Open Sans"/>
              </a:defRPr>
            </a:lvl9pPr>
          </a:lstStyle>
          <a:p/>
        </p:txBody>
      </p:sp>
      <p:sp>
        <p:nvSpPr>
          <p:cNvPr id="142" name="Google Shape;142;p41"/>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43" name="Google Shape;143;p41"/>
          <p:cNvSpPr txBox="1"/>
          <p:nvPr/>
        </p:nvSpPr>
        <p:spPr>
          <a:xfrm>
            <a:off x="884150" y="7891976"/>
            <a:ext cx="6004200" cy="1749300"/>
          </a:xfrm>
          <a:prstGeom prst="rect">
            <a:avLst/>
          </a:prstGeom>
          <a:solidFill>
            <a:srgbClr val="DBE2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5C26B"/>
                </a:solidFill>
                <a:latin typeface="Open Sans"/>
                <a:ea typeface="Open Sans"/>
                <a:cs typeface="Open Sans"/>
                <a:sym typeface="Open Sans"/>
              </a:rPr>
              <a:t>Remove this slide </a:t>
            </a:r>
            <a:endParaRPr i="1" sz="3600">
              <a:solidFill>
                <a:srgbClr val="15C26B"/>
              </a:solidFill>
              <a:latin typeface="Open Sans"/>
              <a:ea typeface="Open Sans"/>
              <a:cs typeface="Open Sans"/>
              <a:sym typeface="Open Sans"/>
            </a:endParaRPr>
          </a:p>
        </p:txBody>
      </p:sp>
      <p:pic>
        <p:nvPicPr>
          <p:cNvPr id="144" name="Google Shape;144;p41"/>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145" name="Shape 145"/>
        <p:cNvGrpSpPr/>
        <p:nvPr/>
      </p:nvGrpSpPr>
      <p:grpSpPr>
        <a:xfrm>
          <a:off x="0" y="0"/>
          <a:ext cx="0" cy="0"/>
          <a:chOff x="0" y="0"/>
          <a:chExt cx="0" cy="0"/>
        </a:xfrm>
      </p:grpSpPr>
      <p:sp>
        <p:nvSpPr>
          <p:cNvPr id="146" name="Google Shape;146;p42"/>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7" name="Google Shape;147;p42"/>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Open Sans"/>
              <a:buChar char="●"/>
              <a:defRPr>
                <a:latin typeface="Open Sans"/>
                <a:ea typeface="Open Sans"/>
                <a:cs typeface="Open Sans"/>
                <a:sym typeface="Open Sans"/>
              </a:defRPr>
            </a:lvl1pPr>
            <a:lvl2pPr indent="-317500" lvl="1" marL="914400" rtl="0">
              <a:spcBef>
                <a:spcPts val="1600"/>
              </a:spcBef>
              <a:spcAft>
                <a:spcPts val="0"/>
              </a:spcAft>
              <a:buSzPts val="1400"/>
              <a:buFont typeface="Open Sans"/>
              <a:buChar char="○"/>
              <a:defRPr>
                <a:latin typeface="Open Sans"/>
                <a:ea typeface="Open Sans"/>
                <a:cs typeface="Open Sans"/>
                <a:sym typeface="Open Sans"/>
              </a:defRPr>
            </a:lvl2pPr>
            <a:lvl3pPr indent="-317500" lvl="2" marL="1371600" rtl="0">
              <a:spcBef>
                <a:spcPts val="1600"/>
              </a:spcBef>
              <a:spcAft>
                <a:spcPts val="0"/>
              </a:spcAft>
              <a:buSzPts val="1400"/>
              <a:buFont typeface="Open Sans"/>
              <a:buChar char="■"/>
              <a:defRPr>
                <a:latin typeface="Open Sans"/>
                <a:ea typeface="Open Sans"/>
                <a:cs typeface="Open Sans"/>
                <a:sym typeface="Open Sans"/>
              </a:defRPr>
            </a:lvl3pPr>
            <a:lvl4pPr indent="-317500" lvl="3" marL="1828800" rtl="0">
              <a:spcBef>
                <a:spcPts val="1600"/>
              </a:spcBef>
              <a:spcAft>
                <a:spcPts val="0"/>
              </a:spcAft>
              <a:buSzPts val="1400"/>
              <a:buFont typeface="Open Sans"/>
              <a:buChar char="●"/>
              <a:defRPr>
                <a:latin typeface="Open Sans"/>
                <a:ea typeface="Open Sans"/>
                <a:cs typeface="Open Sans"/>
                <a:sym typeface="Open Sans"/>
              </a:defRPr>
            </a:lvl4pPr>
            <a:lvl5pPr indent="-317500" lvl="4" marL="2286000" rtl="0">
              <a:spcBef>
                <a:spcPts val="1600"/>
              </a:spcBef>
              <a:spcAft>
                <a:spcPts val="0"/>
              </a:spcAft>
              <a:buSzPts val="1400"/>
              <a:buFont typeface="Open Sans"/>
              <a:buChar char="○"/>
              <a:defRPr>
                <a:latin typeface="Open Sans"/>
                <a:ea typeface="Open Sans"/>
                <a:cs typeface="Open Sans"/>
                <a:sym typeface="Open Sans"/>
              </a:defRPr>
            </a:lvl5pPr>
            <a:lvl6pPr indent="-317500" lvl="5" marL="2743200" rtl="0">
              <a:spcBef>
                <a:spcPts val="1600"/>
              </a:spcBef>
              <a:spcAft>
                <a:spcPts val="0"/>
              </a:spcAft>
              <a:buSzPts val="1400"/>
              <a:buFont typeface="Open Sans"/>
              <a:buChar char="■"/>
              <a:defRPr>
                <a:latin typeface="Open Sans"/>
                <a:ea typeface="Open Sans"/>
                <a:cs typeface="Open Sans"/>
                <a:sym typeface="Open Sans"/>
              </a:defRPr>
            </a:lvl6pPr>
            <a:lvl7pPr indent="-317500" lvl="6" marL="3200400" rtl="0">
              <a:spcBef>
                <a:spcPts val="1600"/>
              </a:spcBef>
              <a:spcAft>
                <a:spcPts val="0"/>
              </a:spcAft>
              <a:buSzPts val="1400"/>
              <a:buFont typeface="Open Sans"/>
              <a:buChar char="●"/>
              <a:defRPr>
                <a:latin typeface="Open Sans"/>
                <a:ea typeface="Open Sans"/>
                <a:cs typeface="Open Sans"/>
                <a:sym typeface="Open Sans"/>
              </a:defRPr>
            </a:lvl7pPr>
            <a:lvl8pPr indent="-317500" lvl="7" marL="3657600" rtl="0">
              <a:spcBef>
                <a:spcPts val="1600"/>
              </a:spcBef>
              <a:spcAft>
                <a:spcPts val="0"/>
              </a:spcAft>
              <a:buSzPts val="1400"/>
              <a:buFont typeface="Open Sans"/>
              <a:buChar char="○"/>
              <a:defRPr>
                <a:latin typeface="Open Sans"/>
                <a:ea typeface="Open Sans"/>
                <a:cs typeface="Open Sans"/>
                <a:sym typeface="Open Sans"/>
              </a:defRPr>
            </a:lvl8pPr>
            <a:lvl9pPr indent="-317500" lvl="8" marL="4114800" rtl="0">
              <a:spcBef>
                <a:spcPts val="1600"/>
              </a:spcBef>
              <a:spcAft>
                <a:spcPts val="1600"/>
              </a:spcAft>
              <a:buSzPts val="1400"/>
              <a:buFont typeface="Open Sans"/>
              <a:buChar char="■"/>
              <a:defRPr>
                <a:latin typeface="Open Sans"/>
                <a:ea typeface="Open Sans"/>
                <a:cs typeface="Open Sans"/>
                <a:sym typeface="Open Sans"/>
              </a:defRPr>
            </a:lvl9pPr>
          </a:lstStyle>
          <a:p/>
        </p:txBody>
      </p:sp>
      <p:sp>
        <p:nvSpPr>
          <p:cNvPr id="148" name="Google Shape;148;p42"/>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ND_Template" type="twoColTx">
  <p:cSld name="TITLE_AND_TWO_COLUMNS">
    <p:spTree>
      <p:nvGrpSpPr>
        <p:cNvPr id="149" name="Shape 149"/>
        <p:cNvGrpSpPr/>
        <p:nvPr/>
      </p:nvGrpSpPr>
      <p:grpSpPr>
        <a:xfrm>
          <a:off x="0" y="0"/>
          <a:ext cx="0" cy="0"/>
          <a:chOff x="0" y="0"/>
          <a:chExt cx="0" cy="0"/>
        </a:xfrm>
      </p:grpSpPr>
      <p:sp>
        <p:nvSpPr>
          <p:cNvPr id="150" name="Google Shape;150;p43"/>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1" name="Google Shape;151;p43"/>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52" name="Google Shape;152;p43"/>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53" name="Google Shape;153;p43"/>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54" name="Google Shape;154;p43"/>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5"/>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1" name="Google Shape;21;p5"/>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5" name="Shape 155"/>
        <p:cNvGrpSpPr/>
        <p:nvPr/>
      </p:nvGrpSpPr>
      <p:grpSpPr>
        <a:xfrm>
          <a:off x="0" y="0"/>
          <a:ext cx="0" cy="0"/>
          <a:chOff x="0" y="0"/>
          <a:chExt cx="0" cy="0"/>
        </a:xfrm>
      </p:grpSpPr>
      <p:sp>
        <p:nvSpPr>
          <p:cNvPr id="156" name="Google Shape;156;p44"/>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Font typeface="Open Sans"/>
              <a:buNone/>
              <a:defRPr>
                <a:latin typeface="Open Sans"/>
                <a:ea typeface="Open Sans"/>
                <a:cs typeface="Open Sans"/>
                <a:sym typeface="Ope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7" name="Google Shape;157;p44"/>
          <p:cNvSpPr txBox="1"/>
          <p:nvPr>
            <p:ph idx="12" type="sldNum"/>
          </p:nvPr>
        </p:nvSpPr>
        <p:spPr>
          <a:xfrm>
            <a:off x="7231389" y="9288605"/>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58" name="Google Shape;158;p44"/>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59" name="Shape 159"/>
        <p:cNvGrpSpPr/>
        <p:nvPr/>
      </p:nvGrpSpPr>
      <p:grpSpPr>
        <a:xfrm>
          <a:off x="0" y="0"/>
          <a:ext cx="0" cy="0"/>
          <a:chOff x="0" y="0"/>
          <a:chExt cx="0" cy="0"/>
        </a:xfrm>
      </p:grpSpPr>
      <p:sp>
        <p:nvSpPr>
          <p:cNvPr id="160" name="Google Shape;160;p45"/>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1" name="Google Shape;161;p45"/>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62" name="Shape 162"/>
        <p:cNvGrpSpPr/>
        <p:nvPr/>
      </p:nvGrpSpPr>
      <p:grpSpPr>
        <a:xfrm>
          <a:off x="0" y="0"/>
          <a:ext cx="0" cy="0"/>
          <a:chOff x="0" y="0"/>
          <a:chExt cx="0" cy="0"/>
        </a:xfrm>
      </p:grpSpPr>
      <p:sp>
        <p:nvSpPr>
          <p:cNvPr id="163" name="Google Shape;163;p46"/>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4" name="Google Shape;164;p46"/>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65" name="Google Shape;165;p46"/>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6" name="Shape 166"/>
        <p:cNvGrpSpPr/>
        <p:nvPr/>
      </p:nvGrpSpPr>
      <p:grpSpPr>
        <a:xfrm>
          <a:off x="0" y="0"/>
          <a:ext cx="0" cy="0"/>
          <a:chOff x="0" y="0"/>
          <a:chExt cx="0" cy="0"/>
        </a:xfrm>
      </p:grpSpPr>
      <p:sp>
        <p:nvSpPr>
          <p:cNvPr id="167" name="Google Shape;167;p47"/>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68" name="Google Shape;168;p47"/>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48"/>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8"/>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72" name="Google Shape;172;p48"/>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3" name="Google Shape;173;p48"/>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74" name="Google Shape;174;p48"/>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5" name="Shape 175"/>
        <p:cNvGrpSpPr/>
        <p:nvPr/>
      </p:nvGrpSpPr>
      <p:grpSpPr>
        <a:xfrm>
          <a:off x="0" y="0"/>
          <a:ext cx="0" cy="0"/>
          <a:chOff x="0" y="0"/>
          <a:chExt cx="0" cy="0"/>
        </a:xfrm>
      </p:grpSpPr>
      <p:sp>
        <p:nvSpPr>
          <p:cNvPr id="176" name="Google Shape;176;p49"/>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77" name="Google Shape;177;p49"/>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78" name="Shape 178"/>
        <p:cNvGrpSpPr/>
        <p:nvPr/>
      </p:nvGrpSpPr>
      <p:grpSpPr>
        <a:xfrm>
          <a:off x="0" y="0"/>
          <a:ext cx="0" cy="0"/>
          <a:chOff x="0" y="0"/>
          <a:chExt cx="0" cy="0"/>
        </a:xfrm>
      </p:grpSpPr>
      <p:sp>
        <p:nvSpPr>
          <p:cNvPr id="179" name="Google Shape;179;p50"/>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80" name="Google Shape;180;p50"/>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81" name="Google Shape;181;p50"/>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2" name="Shape 182"/>
        <p:cNvGrpSpPr/>
        <p:nvPr/>
      </p:nvGrpSpPr>
      <p:grpSpPr>
        <a:xfrm>
          <a:off x="0" y="0"/>
          <a:ext cx="0" cy="0"/>
          <a:chOff x="0" y="0"/>
          <a:chExt cx="0" cy="0"/>
        </a:xfrm>
      </p:grpSpPr>
      <p:sp>
        <p:nvSpPr>
          <p:cNvPr id="183" name="Google Shape;183;p51"/>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9" name="Shape 189"/>
        <p:cNvGrpSpPr/>
        <p:nvPr/>
      </p:nvGrpSpPr>
      <p:grpSpPr>
        <a:xfrm>
          <a:off x="0" y="0"/>
          <a:ext cx="0" cy="0"/>
          <a:chOff x="0" y="0"/>
          <a:chExt cx="0" cy="0"/>
        </a:xfrm>
      </p:grpSpPr>
      <p:sp>
        <p:nvSpPr>
          <p:cNvPr id="190" name="Google Shape;190;p53"/>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Font typeface="Open Sans"/>
              <a:buNone/>
              <a:defRPr sz="5200">
                <a:latin typeface="Open Sans"/>
                <a:ea typeface="Open Sans"/>
                <a:cs typeface="Open Sans"/>
                <a:sym typeface="Open Sans"/>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91" name="Google Shape;191;p53"/>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Font typeface="Open Sans"/>
              <a:buNone/>
              <a:defRPr sz="2800">
                <a:latin typeface="Open Sans"/>
                <a:ea typeface="Open Sans"/>
                <a:cs typeface="Open Sans"/>
                <a:sym typeface="Open Sa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2" name="Google Shape;192;p53"/>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2E3D49"/>
        </a:solidFill>
      </p:bgPr>
    </p:bg>
    <p:spTree>
      <p:nvGrpSpPr>
        <p:cNvPr id="193" name="Shape 193"/>
        <p:cNvGrpSpPr/>
        <p:nvPr/>
      </p:nvGrpSpPr>
      <p:grpSpPr>
        <a:xfrm>
          <a:off x="0" y="0"/>
          <a:ext cx="0" cy="0"/>
          <a:chOff x="0" y="0"/>
          <a:chExt cx="0" cy="0"/>
        </a:xfrm>
      </p:grpSpPr>
      <p:sp>
        <p:nvSpPr>
          <p:cNvPr id="194" name="Google Shape;194;p54"/>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Font typeface="Open Sans"/>
              <a:buNone/>
              <a:defRPr sz="3600">
                <a:solidFill>
                  <a:schemeClr val="lt1"/>
                </a:solidFill>
                <a:latin typeface="Open Sans"/>
                <a:ea typeface="Open Sans"/>
                <a:cs typeface="Open Sans"/>
                <a:sym typeface="Ope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5" name="Google Shape;195;p54"/>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24" name="Google Shape;24;p6"/>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ND" type="tx">
  <p:cSld name="TITLE_AND_BODY">
    <p:spTree>
      <p:nvGrpSpPr>
        <p:cNvPr id="196" name="Shape 196"/>
        <p:cNvGrpSpPr/>
        <p:nvPr/>
      </p:nvGrpSpPr>
      <p:grpSpPr>
        <a:xfrm>
          <a:off x="0" y="0"/>
          <a:ext cx="0" cy="0"/>
          <a:chOff x="0" y="0"/>
          <a:chExt cx="0" cy="0"/>
        </a:xfrm>
      </p:grpSpPr>
      <p:sp>
        <p:nvSpPr>
          <p:cNvPr id="197" name="Google Shape;197;p55"/>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8" name="Google Shape;198;p55"/>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Open Sans"/>
              <a:buChar char="●"/>
              <a:defRPr>
                <a:latin typeface="Open Sans"/>
                <a:ea typeface="Open Sans"/>
                <a:cs typeface="Open Sans"/>
                <a:sym typeface="Open Sans"/>
              </a:defRPr>
            </a:lvl1pPr>
            <a:lvl2pPr indent="-317500" lvl="1" marL="914400" rtl="0">
              <a:spcBef>
                <a:spcPts val="1600"/>
              </a:spcBef>
              <a:spcAft>
                <a:spcPts val="0"/>
              </a:spcAft>
              <a:buSzPts val="1400"/>
              <a:buFont typeface="Open Sans"/>
              <a:buChar char="○"/>
              <a:defRPr>
                <a:latin typeface="Open Sans"/>
                <a:ea typeface="Open Sans"/>
                <a:cs typeface="Open Sans"/>
                <a:sym typeface="Open Sans"/>
              </a:defRPr>
            </a:lvl2pPr>
            <a:lvl3pPr indent="-317500" lvl="2" marL="1371600" rtl="0">
              <a:spcBef>
                <a:spcPts val="1600"/>
              </a:spcBef>
              <a:spcAft>
                <a:spcPts val="0"/>
              </a:spcAft>
              <a:buSzPts val="1400"/>
              <a:buFont typeface="Open Sans"/>
              <a:buChar char="■"/>
              <a:defRPr>
                <a:latin typeface="Open Sans"/>
                <a:ea typeface="Open Sans"/>
                <a:cs typeface="Open Sans"/>
                <a:sym typeface="Open Sans"/>
              </a:defRPr>
            </a:lvl3pPr>
            <a:lvl4pPr indent="-317500" lvl="3" marL="1828800" rtl="0">
              <a:spcBef>
                <a:spcPts val="1600"/>
              </a:spcBef>
              <a:spcAft>
                <a:spcPts val="0"/>
              </a:spcAft>
              <a:buSzPts val="1400"/>
              <a:buFont typeface="Open Sans"/>
              <a:buChar char="●"/>
              <a:defRPr>
                <a:latin typeface="Open Sans"/>
                <a:ea typeface="Open Sans"/>
                <a:cs typeface="Open Sans"/>
                <a:sym typeface="Open Sans"/>
              </a:defRPr>
            </a:lvl4pPr>
            <a:lvl5pPr indent="-317500" lvl="4" marL="2286000" rtl="0">
              <a:spcBef>
                <a:spcPts val="1600"/>
              </a:spcBef>
              <a:spcAft>
                <a:spcPts val="0"/>
              </a:spcAft>
              <a:buSzPts val="1400"/>
              <a:buFont typeface="Open Sans"/>
              <a:buChar char="○"/>
              <a:defRPr>
                <a:latin typeface="Open Sans"/>
                <a:ea typeface="Open Sans"/>
                <a:cs typeface="Open Sans"/>
                <a:sym typeface="Open Sans"/>
              </a:defRPr>
            </a:lvl5pPr>
            <a:lvl6pPr indent="-317500" lvl="5" marL="2743200" rtl="0">
              <a:spcBef>
                <a:spcPts val="1600"/>
              </a:spcBef>
              <a:spcAft>
                <a:spcPts val="0"/>
              </a:spcAft>
              <a:buSzPts val="1400"/>
              <a:buFont typeface="Open Sans"/>
              <a:buChar char="■"/>
              <a:defRPr>
                <a:latin typeface="Open Sans"/>
                <a:ea typeface="Open Sans"/>
                <a:cs typeface="Open Sans"/>
                <a:sym typeface="Open Sans"/>
              </a:defRPr>
            </a:lvl6pPr>
            <a:lvl7pPr indent="-317500" lvl="6" marL="3200400" rtl="0">
              <a:spcBef>
                <a:spcPts val="1600"/>
              </a:spcBef>
              <a:spcAft>
                <a:spcPts val="0"/>
              </a:spcAft>
              <a:buSzPts val="1400"/>
              <a:buFont typeface="Open Sans"/>
              <a:buChar char="●"/>
              <a:defRPr>
                <a:latin typeface="Open Sans"/>
                <a:ea typeface="Open Sans"/>
                <a:cs typeface="Open Sans"/>
                <a:sym typeface="Open Sans"/>
              </a:defRPr>
            </a:lvl7pPr>
            <a:lvl8pPr indent="-317500" lvl="7" marL="3657600" rtl="0">
              <a:spcBef>
                <a:spcPts val="1600"/>
              </a:spcBef>
              <a:spcAft>
                <a:spcPts val="0"/>
              </a:spcAft>
              <a:buSzPts val="1400"/>
              <a:buFont typeface="Open Sans"/>
              <a:buChar char="○"/>
              <a:defRPr>
                <a:latin typeface="Open Sans"/>
                <a:ea typeface="Open Sans"/>
                <a:cs typeface="Open Sans"/>
                <a:sym typeface="Open Sans"/>
              </a:defRPr>
            </a:lvl8pPr>
            <a:lvl9pPr indent="-317500" lvl="8" marL="4114800" rtl="0">
              <a:spcBef>
                <a:spcPts val="1600"/>
              </a:spcBef>
              <a:spcAft>
                <a:spcPts val="1600"/>
              </a:spcAft>
              <a:buSzPts val="1400"/>
              <a:buFont typeface="Open Sans"/>
              <a:buChar char="■"/>
              <a:defRPr>
                <a:latin typeface="Open Sans"/>
                <a:ea typeface="Open Sans"/>
                <a:cs typeface="Open Sans"/>
                <a:sym typeface="Open Sans"/>
              </a:defRPr>
            </a:lvl9pPr>
          </a:lstStyle>
          <a:p/>
        </p:txBody>
      </p:sp>
      <p:sp>
        <p:nvSpPr>
          <p:cNvPr id="199" name="Google Shape;199;p55"/>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00" name="Google Shape;200;p55"/>
          <p:cNvSpPr txBox="1"/>
          <p:nvPr/>
        </p:nvSpPr>
        <p:spPr>
          <a:xfrm>
            <a:off x="884150" y="7891976"/>
            <a:ext cx="6004200" cy="1749300"/>
          </a:xfrm>
          <a:prstGeom prst="rect">
            <a:avLst/>
          </a:prstGeom>
          <a:solidFill>
            <a:srgbClr val="DBE2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5C26B"/>
                </a:solidFill>
                <a:latin typeface="Open Sans"/>
                <a:ea typeface="Open Sans"/>
                <a:cs typeface="Open Sans"/>
                <a:sym typeface="Open Sans"/>
              </a:rPr>
              <a:t>Remove this slide </a:t>
            </a:r>
            <a:endParaRPr i="1" sz="3600">
              <a:solidFill>
                <a:srgbClr val="15C26B"/>
              </a:solidFill>
              <a:latin typeface="Open Sans"/>
              <a:ea typeface="Open Sans"/>
              <a:cs typeface="Open Sans"/>
              <a:sym typeface="Open Sans"/>
            </a:endParaRPr>
          </a:p>
        </p:txBody>
      </p:sp>
      <p:pic>
        <p:nvPicPr>
          <p:cNvPr id="201" name="Google Shape;201;p55"/>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202" name="Shape 202"/>
        <p:cNvGrpSpPr/>
        <p:nvPr/>
      </p:nvGrpSpPr>
      <p:grpSpPr>
        <a:xfrm>
          <a:off x="0" y="0"/>
          <a:ext cx="0" cy="0"/>
          <a:chOff x="0" y="0"/>
          <a:chExt cx="0" cy="0"/>
        </a:xfrm>
      </p:grpSpPr>
      <p:sp>
        <p:nvSpPr>
          <p:cNvPr id="203" name="Google Shape;203;p56"/>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4" name="Google Shape;204;p56"/>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Open Sans"/>
              <a:buChar char="●"/>
              <a:defRPr>
                <a:latin typeface="Open Sans"/>
                <a:ea typeface="Open Sans"/>
                <a:cs typeface="Open Sans"/>
                <a:sym typeface="Open Sans"/>
              </a:defRPr>
            </a:lvl1pPr>
            <a:lvl2pPr indent="-317500" lvl="1" marL="914400" rtl="0">
              <a:spcBef>
                <a:spcPts val="1600"/>
              </a:spcBef>
              <a:spcAft>
                <a:spcPts val="0"/>
              </a:spcAft>
              <a:buSzPts val="1400"/>
              <a:buFont typeface="Open Sans"/>
              <a:buChar char="○"/>
              <a:defRPr>
                <a:latin typeface="Open Sans"/>
                <a:ea typeface="Open Sans"/>
                <a:cs typeface="Open Sans"/>
                <a:sym typeface="Open Sans"/>
              </a:defRPr>
            </a:lvl2pPr>
            <a:lvl3pPr indent="-317500" lvl="2" marL="1371600" rtl="0">
              <a:spcBef>
                <a:spcPts val="1600"/>
              </a:spcBef>
              <a:spcAft>
                <a:spcPts val="0"/>
              </a:spcAft>
              <a:buSzPts val="1400"/>
              <a:buFont typeface="Open Sans"/>
              <a:buChar char="■"/>
              <a:defRPr>
                <a:latin typeface="Open Sans"/>
                <a:ea typeface="Open Sans"/>
                <a:cs typeface="Open Sans"/>
                <a:sym typeface="Open Sans"/>
              </a:defRPr>
            </a:lvl3pPr>
            <a:lvl4pPr indent="-317500" lvl="3" marL="1828800" rtl="0">
              <a:spcBef>
                <a:spcPts val="1600"/>
              </a:spcBef>
              <a:spcAft>
                <a:spcPts val="0"/>
              </a:spcAft>
              <a:buSzPts val="1400"/>
              <a:buFont typeface="Open Sans"/>
              <a:buChar char="●"/>
              <a:defRPr>
                <a:latin typeface="Open Sans"/>
                <a:ea typeface="Open Sans"/>
                <a:cs typeface="Open Sans"/>
                <a:sym typeface="Open Sans"/>
              </a:defRPr>
            </a:lvl4pPr>
            <a:lvl5pPr indent="-317500" lvl="4" marL="2286000" rtl="0">
              <a:spcBef>
                <a:spcPts val="1600"/>
              </a:spcBef>
              <a:spcAft>
                <a:spcPts val="0"/>
              </a:spcAft>
              <a:buSzPts val="1400"/>
              <a:buFont typeface="Open Sans"/>
              <a:buChar char="○"/>
              <a:defRPr>
                <a:latin typeface="Open Sans"/>
                <a:ea typeface="Open Sans"/>
                <a:cs typeface="Open Sans"/>
                <a:sym typeface="Open Sans"/>
              </a:defRPr>
            </a:lvl5pPr>
            <a:lvl6pPr indent="-317500" lvl="5" marL="2743200" rtl="0">
              <a:spcBef>
                <a:spcPts val="1600"/>
              </a:spcBef>
              <a:spcAft>
                <a:spcPts val="0"/>
              </a:spcAft>
              <a:buSzPts val="1400"/>
              <a:buFont typeface="Open Sans"/>
              <a:buChar char="■"/>
              <a:defRPr>
                <a:latin typeface="Open Sans"/>
                <a:ea typeface="Open Sans"/>
                <a:cs typeface="Open Sans"/>
                <a:sym typeface="Open Sans"/>
              </a:defRPr>
            </a:lvl6pPr>
            <a:lvl7pPr indent="-317500" lvl="6" marL="3200400" rtl="0">
              <a:spcBef>
                <a:spcPts val="1600"/>
              </a:spcBef>
              <a:spcAft>
                <a:spcPts val="0"/>
              </a:spcAft>
              <a:buSzPts val="1400"/>
              <a:buFont typeface="Open Sans"/>
              <a:buChar char="●"/>
              <a:defRPr>
                <a:latin typeface="Open Sans"/>
                <a:ea typeface="Open Sans"/>
                <a:cs typeface="Open Sans"/>
                <a:sym typeface="Open Sans"/>
              </a:defRPr>
            </a:lvl7pPr>
            <a:lvl8pPr indent="-317500" lvl="7" marL="3657600" rtl="0">
              <a:spcBef>
                <a:spcPts val="1600"/>
              </a:spcBef>
              <a:spcAft>
                <a:spcPts val="0"/>
              </a:spcAft>
              <a:buSzPts val="1400"/>
              <a:buFont typeface="Open Sans"/>
              <a:buChar char="○"/>
              <a:defRPr>
                <a:latin typeface="Open Sans"/>
                <a:ea typeface="Open Sans"/>
                <a:cs typeface="Open Sans"/>
                <a:sym typeface="Open Sans"/>
              </a:defRPr>
            </a:lvl8pPr>
            <a:lvl9pPr indent="-317500" lvl="8" marL="4114800" rtl="0">
              <a:spcBef>
                <a:spcPts val="1600"/>
              </a:spcBef>
              <a:spcAft>
                <a:spcPts val="1600"/>
              </a:spcAft>
              <a:buSzPts val="1400"/>
              <a:buFont typeface="Open Sans"/>
              <a:buChar char="■"/>
              <a:defRPr>
                <a:latin typeface="Open Sans"/>
                <a:ea typeface="Open Sans"/>
                <a:cs typeface="Open Sans"/>
                <a:sym typeface="Open Sans"/>
              </a:defRPr>
            </a:lvl9pPr>
          </a:lstStyle>
          <a:p/>
        </p:txBody>
      </p:sp>
      <p:sp>
        <p:nvSpPr>
          <p:cNvPr id="205" name="Google Shape;205;p56"/>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ND_Template" type="twoColTx">
  <p:cSld name="TITLE_AND_TWO_COLUMNS">
    <p:spTree>
      <p:nvGrpSpPr>
        <p:cNvPr id="206" name="Shape 206"/>
        <p:cNvGrpSpPr/>
        <p:nvPr/>
      </p:nvGrpSpPr>
      <p:grpSpPr>
        <a:xfrm>
          <a:off x="0" y="0"/>
          <a:ext cx="0" cy="0"/>
          <a:chOff x="0" y="0"/>
          <a:chExt cx="0" cy="0"/>
        </a:xfrm>
      </p:grpSpPr>
      <p:sp>
        <p:nvSpPr>
          <p:cNvPr id="207" name="Google Shape;207;p57"/>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8" name="Google Shape;208;p57"/>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09" name="Google Shape;209;p57"/>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10" name="Google Shape;210;p57"/>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1" name="Shape 211"/>
        <p:cNvGrpSpPr/>
        <p:nvPr/>
      </p:nvGrpSpPr>
      <p:grpSpPr>
        <a:xfrm>
          <a:off x="0" y="0"/>
          <a:ext cx="0" cy="0"/>
          <a:chOff x="0" y="0"/>
          <a:chExt cx="0" cy="0"/>
        </a:xfrm>
      </p:grpSpPr>
      <p:sp>
        <p:nvSpPr>
          <p:cNvPr id="212" name="Google Shape;212;p58"/>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Font typeface="Open Sans"/>
              <a:buNone/>
              <a:defRPr>
                <a:latin typeface="Open Sans"/>
                <a:ea typeface="Open Sans"/>
                <a:cs typeface="Open Sans"/>
                <a:sym typeface="Ope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3" name="Google Shape;213;p58"/>
          <p:cNvSpPr txBox="1"/>
          <p:nvPr>
            <p:ph idx="12" type="sldNum"/>
          </p:nvPr>
        </p:nvSpPr>
        <p:spPr>
          <a:xfrm>
            <a:off x="7231389" y="9288605"/>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14" name="Shape 214"/>
        <p:cNvGrpSpPr/>
        <p:nvPr/>
      </p:nvGrpSpPr>
      <p:grpSpPr>
        <a:xfrm>
          <a:off x="0" y="0"/>
          <a:ext cx="0" cy="0"/>
          <a:chOff x="0" y="0"/>
          <a:chExt cx="0" cy="0"/>
        </a:xfrm>
      </p:grpSpPr>
      <p:sp>
        <p:nvSpPr>
          <p:cNvPr id="215" name="Google Shape;215;p59"/>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6" name="Google Shape;216;p59"/>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17" name="Shape 217"/>
        <p:cNvGrpSpPr/>
        <p:nvPr/>
      </p:nvGrpSpPr>
      <p:grpSpPr>
        <a:xfrm>
          <a:off x="0" y="0"/>
          <a:ext cx="0" cy="0"/>
          <a:chOff x="0" y="0"/>
          <a:chExt cx="0" cy="0"/>
        </a:xfrm>
      </p:grpSpPr>
      <p:sp>
        <p:nvSpPr>
          <p:cNvPr id="218" name="Google Shape;218;p60"/>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19" name="Google Shape;219;p60"/>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20" name="Google Shape;220;p60"/>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21" name="Shape 221"/>
        <p:cNvGrpSpPr/>
        <p:nvPr/>
      </p:nvGrpSpPr>
      <p:grpSpPr>
        <a:xfrm>
          <a:off x="0" y="0"/>
          <a:ext cx="0" cy="0"/>
          <a:chOff x="0" y="0"/>
          <a:chExt cx="0" cy="0"/>
        </a:xfrm>
      </p:grpSpPr>
      <p:sp>
        <p:nvSpPr>
          <p:cNvPr id="222" name="Google Shape;222;p61"/>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23" name="Google Shape;223;p61"/>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24" name="Shape 224"/>
        <p:cNvGrpSpPr/>
        <p:nvPr/>
      </p:nvGrpSpPr>
      <p:grpSpPr>
        <a:xfrm>
          <a:off x="0" y="0"/>
          <a:ext cx="0" cy="0"/>
          <a:chOff x="0" y="0"/>
          <a:chExt cx="0" cy="0"/>
        </a:xfrm>
      </p:grpSpPr>
      <p:sp>
        <p:nvSpPr>
          <p:cNvPr id="225" name="Google Shape;225;p62"/>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2"/>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27" name="Google Shape;227;p62"/>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28" name="Google Shape;228;p62"/>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9" name="Google Shape;229;p62"/>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30" name="Shape 230"/>
        <p:cNvGrpSpPr/>
        <p:nvPr/>
      </p:nvGrpSpPr>
      <p:grpSpPr>
        <a:xfrm>
          <a:off x="0" y="0"/>
          <a:ext cx="0" cy="0"/>
          <a:chOff x="0" y="0"/>
          <a:chExt cx="0" cy="0"/>
        </a:xfrm>
      </p:grpSpPr>
      <p:sp>
        <p:nvSpPr>
          <p:cNvPr id="231" name="Google Shape;231;p63"/>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232" name="Google Shape;232;p63"/>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3" name="Shape 233"/>
        <p:cNvGrpSpPr/>
        <p:nvPr/>
      </p:nvGrpSpPr>
      <p:grpSpPr>
        <a:xfrm>
          <a:off x="0" y="0"/>
          <a:ext cx="0" cy="0"/>
          <a:chOff x="0" y="0"/>
          <a:chExt cx="0" cy="0"/>
        </a:xfrm>
      </p:grpSpPr>
      <p:sp>
        <p:nvSpPr>
          <p:cNvPr id="234" name="Google Shape;234;p64"/>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35" name="Google Shape;235;p64"/>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236" name="Google Shape;236;p64"/>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7" name="Google Shape;27;p7"/>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7" name="Shape 237"/>
        <p:cNvGrpSpPr/>
        <p:nvPr/>
      </p:nvGrpSpPr>
      <p:grpSpPr>
        <a:xfrm>
          <a:off x="0" y="0"/>
          <a:ext cx="0" cy="0"/>
          <a:chOff x="0" y="0"/>
          <a:chExt cx="0" cy="0"/>
        </a:xfrm>
      </p:grpSpPr>
      <p:sp>
        <p:nvSpPr>
          <p:cNvPr id="238" name="Google Shape;238;p65"/>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 name="Shape 28"/>
        <p:cNvGrpSpPr/>
        <p:nvPr/>
      </p:nvGrpSpPr>
      <p:grpSpPr>
        <a:xfrm>
          <a:off x="0" y="0"/>
          <a:ext cx="0" cy="0"/>
          <a:chOff x="0" y="0"/>
          <a:chExt cx="0" cy="0"/>
        </a:xfrm>
      </p:grpSpPr>
      <p:sp>
        <p:nvSpPr>
          <p:cNvPr id="29" name="Google Shape;29;p8"/>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0" name="Shape 30"/>
        <p:cNvGrpSpPr/>
        <p:nvPr/>
      </p:nvGrpSpPr>
      <p:grpSpPr>
        <a:xfrm>
          <a:off x="0" y="0"/>
          <a:ext cx="0" cy="0"/>
          <a:chOff x="0" y="0"/>
          <a:chExt cx="0" cy="0"/>
        </a:xfrm>
      </p:grpSpPr>
      <p:sp>
        <p:nvSpPr>
          <p:cNvPr id="31" name="Google Shape;31;p9"/>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9"/>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3" name="Google Shape;33;p9"/>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4" name="Google Shape;34;p9"/>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5" name="Shape 35"/>
        <p:cNvGrpSpPr/>
        <p:nvPr/>
      </p:nvGrpSpPr>
      <p:grpSpPr>
        <a:xfrm>
          <a:off x="0" y="0"/>
          <a:ext cx="0" cy="0"/>
          <a:chOff x="0" y="0"/>
          <a:chExt cx="0" cy="0"/>
        </a:xfrm>
      </p:grpSpPr>
      <p:sp>
        <p:nvSpPr>
          <p:cNvPr id="36" name="Google Shape;36;p10"/>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2" Type="http://schemas.openxmlformats.org/officeDocument/2006/relationships/theme" Target="../theme/theme5.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5.xml"/><Relationship Id="rId10" Type="http://schemas.openxmlformats.org/officeDocument/2006/relationships/slideLayout" Target="../slideLayouts/slideLayout44.xml"/><Relationship Id="rId13" Type="http://schemas.openxmlformats.org/officeDocument/2006/relationships/slideLayout" Target="../slideLayouts/slideLayout47.xml"/><Relationship Id="rId12" Type="http://schemas.openxmlformats.org/officeDocument/2006/relationships/slideLayout" Target="../slideLayouts/slideLayout46.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theme" Target="../theme/theme1.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8.xml"/><Relationship Id="rId10" Type="http://schemas.openxmlformats.org/officeDocument/2006/relationships/slideLayout" Target="../slideLayouts/slideLayout57.xml"/><Relationship Id="rId13" Type="http://schemas.openxmlformats.org/officeDocument/2006/relationships/slideLayout" Target="../slideLayouts/slideLayout60.xml"/><Relationship Id="rId12" Type="http://schemas.openxmlformats.org/officeDocument/2006/relationships/slideLayout" Target="../slideLayouts/slideLayout59.xml"/><Relationship Id="rId1" Type="http://schemas.openxmlformats.org/officeDocument/2006/relationships/slideLayout" Target="../slideLayouts/slideLayout48.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3.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p:nvPr/>
        </p:nvSpPr>
        <p:spPr>
          <a:xfrm>
            <a:off x="-11" y="964431"/>
            <a:ext cx="32400" cy="9315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1" name="Shape 41"/>
        <p:cNvGrpSpPr/>
        <p:nvPr/>
      </p:nvGrpSpPr>
      <p:grpSpPr>
        <a:xfrm>
          <a:off x="0" y="0"/>
          <a:ext cx="0" cy="0"/>
          <a:chOff x="0" y="0"/>
          <a:chExt cx="0" cy="0"/>
        </a:xfrm>
      </p:grpSpPr>
      <p:sp>
        <p:nvSpPr>
          <p:cNvPr id="42" name="Google Shape;42;p13"/>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43" name="Google Shape;43;p13"/>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indent="-317500" lvl="1" marL="9144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indent="-317500" lvl="2" marL="13716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indent="-317500" lvl="3" marL="18288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indent="-317500" lvl="4" marL="22860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indent="-317500" lvl="5" marL="27432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indent="-317500" lvl="6" marL="32004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indent="-317500" lvl="7" marL="36576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indent="-317500" lvl="8" marL="41148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p:txBody>
      </p:sp>
      <p:sp>
        <p:nvSpPr>
          <p:cNvPr id="44" name="Google Shape;44;p13"/>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45" name="Google Shape;45;p13"/>
          <p:cNvSpPr/>
          <p:nvPr/>
        </p:nvSpPr>
        <p:spPr>
          <a:xfrm>
            <a:off x="-11" y="964431"/>
            <a:ext cx="32400" cy="9315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2" name="Shape 92"/>
        <p:cNvGrpSpPr/>
        <p:nvPr/>
      </p:nvGrpSpPr>
      <p:grpSpPr>
        <a:xfrm>
          <a:off x="0" y="0"/>
          <a:ext cx="0" cy="0"/>
          <a:chOff x="0" y="0"/>
          <a:chExt cx="0" cy="0"/>
        </a:xfrm>
      </p:grpSpPr>
      <p:sp>
        <p:nvSpPr>
          <p:cNvPr id="93" name="Google Shape;93;p26"/>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94" name="Google Shape;94;p26"/>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95" name="Google Shape;95;p26"/>
          <p:cNvSpPr/>
          <p:nvPr/>
        </p:nvSpPr>
        <p:spPr>
          <a:xfrm>
            <a:off x="-11" y="964431"/>
            <a:ext cx="32400" cy="9315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7" name="Shape 127"/>
        <p:cNvGrpSpPr/>
        <p:nvPr/>
      </p:nvGrpSpPr>
      <p:grpSpPr>
        <a:xfrm>
          <a:off x="0" y="0"/>
          <a:ext cx="0" cy="0"/>
          <a:chOff x="0" y="0"/>
          <a:chExt cx="0" cy="0"/>
        </a:xfrm>
      </p:grpSpPr>
      <p:sp>
        <p:nvSpPr>
          <p:cNvPr id="128" name="Google Shape;128;p38"/>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9" name="Google Shape;129;p38"/>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indent="-317500" lvl="1" marL="9144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indent="-317500" lvl="2" marL="13716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indent="-317500" lvl="3" marL="18288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indent="-317500" lvl="4" marL="22860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indent="-317500" lvl="5" marL="27432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indent="-317500" lvl="6" marL="32004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indent="-317500" lvl="7" marL="36576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indent="-317500" lvl="8" marL="41148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p:txBody>
      </p:sp>
      <p:sp>
        <p:nvSpPr>
          <p:cNvPr id="130" name="Google Shape;130;p38"/>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31" name="Google Shape;131;p38"/>
          <p:cNvSpPr/>
          <p:nvPr/>
        </p:nvSpPr>
        <p:spPr>
          <a:xfrm>
            <a:off x="-11" y="964431"/>
            <a:ext cx="32400" cy="9315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84" name="Shape 184"/>
        <p:cNvGrpSpPr/>
        <p:nvPr/>
      </p:nvGrpSpPr>
      <p:grpSpPr>
        <a:xfrm>
          <a:off x="0" y="0"/>
          <a:ext cx="0" cy="0"/>
          <a:chOff x="0" y="0"/>
          <a:chExt cx="0" cy="0"/>
        </a:xfrm>
      </p:grpSpPr>
      <p:sp>
        <p:nvSpPr>
          <p:cNvPr id="185" name="Google Shape;185;p52"/>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86" name="Google Shape;186;p52"/>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indent="-317500" lvl="1" marL="9144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indent="-317500" lvl="2" marL="13716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indent="-317500" lvl="3" marL="18288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indent="-317500" lvl="4" marL="22860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indent="-317500" lvl="5" marL="27432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indent="-317500" lvl="6" marL="32004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indent="-317500" lvl="7" marL="36576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indent="-317500" lvl="8" marL="41148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p:txBody>
      </p:sp>
      <p:sp>
        <p:nvSpPr>
          <p:cNvPr id="187" name="Google Shape;187;p52"/>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88" name="Google Shape;188;p52"/>
          <p:cNvSpPr/>
          <p:nvPr/>
        </p:nvSpPr>
        <p:spPr>
          <a:xfrm>
            <a:off x="-11" y="964431"/>
            <a:ext cx="32400" cy="9315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shop.googlemerchandisestore.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66"/>
          <p:cNvPicPr preferRelativeResize="0"/>
          <p:nvPr/>
        </p:nvPicPr>
        <p:blipFill>
          <a:blip r:embed="rId3">
            <a:alphaModFix/>
          </a:blip>
          <a:stretch>
            <a:fillRect/>
          </a:stretch>
        </p:blipFill>
        <p:spPr>
          <a:xfrm>
            <a:off x="14" y="0"/>
            <a:ext cx="7772403" cy="10050571"/>
          </a:xfrm>
          <a:prstGeom prst="rect">
            <a:avLst/>
          </a:prstGeom>
          <a:noFill/>
          <a:ln>
            <a:noFill/>
          </a:ln>
        </p:spPr>
      </p:pic>
      <p:sp>
        <p:nvSpPr>
          <p:cNvPr id="244" name="Google Shape;244;p66"/>
          <p:cNvSpPr/>
          <p:nvPr/>
        </p:nvSpPr>
        <p:spPr>
          <a:xfrm>
            <a:off x="3348690" y="5076712"/>
            <a:ext cx="764100" cy="744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245" name="Google Shape;245;p66"/>
          <p:cNvSpPr/>
          <p:nvPr/>
        </p:nvSpPr>
        <p:spPr>
          <a:xfrm>
            <a:off x="1047451" y="8292777"/>
            <a:ext cx="5677500" cy="1371600"/>
          </a:xfrm>
          <a:prstGeom prst="rect">
            <a:avLst/>
          </a:prstGeom>
          <a:noFill/>
          <a:ln>
            <a:noFill/>
          </a:ln>
        </p:spPr>
        <p:txBody>
          <a:bodyPr anchorCtr="0" anchor="t" bIns="26775" lIns="26775" spcFirstLastPara="1" rIns="26775" wrap="square" tIns="26775">
            <a:noAutofit/>
          </a:bodyPr>
          <a:lstStyle/>
          <a:p>
            <a:pPr indent="0" lvl="0" marL="0" rtl="0" algn="ctr">
              <a:spcBef>
                <a:spcPts val="0"/>
              </a:spcBef>
              <a:spcAft>
                <a:spcPts val="0"/>
              </a:spcAft>
              <a:buClr>
                <a:srgbClr val="BECBD6"/>
              </a:buClr>
              <a:buFont typeface="Open Sans"/>
              <a:buNone/>
            </a:pPr>
            <a:r>
              <a:rPr lang="en" sz="3600">
                <a:solidFill>
                  <a:srgbClr val="FFFFFF"/>
                </a:solidFill>
                <a:latin typeface="Open Sans Light"/>
                <a:ea typeface="Open Sans Light"/>
                <a:cs typeface="Open Sans Light"/>
                <a:sym typeface="Open Sans Light"/>
              </a:rPr>
              <a:t>Draw Insights from Marketing Data</a:t>
            </a:r>
            <a:endParaRPr sz="2400">
              <a:solidFill>
                <a:srgbClr val="BECBD6"/>
              </a:solidFill>
              <a:latin typeface="Open Sans"/>
              <a:ea typeface="Open Sans"/>
              <a:cs typeface="Open Sans"/>
              <a:sym typeface="Open Sans"/>
            </a:endParaRPr>
          </a:p>
        </p:txBody>
      </p:sp>
      <p:sp>
        <p:nvSpPr>
          <p:cNvPr id="246" name="Google Shape;246;p66"/>
          <p:cNvSpPr/>
          <p:nvPr/>
        </p:nvSpPr>
        <p:spPr>
          <a:xfrm>
            <a:off x="0" y="734900"/>
            <a:ext cx="7772400" cy="1077300"/>
          </a:xfrm>
          <a:prstGeom prst="rect">
            <a:avLst/>
          </a:prstGeom>
          <a:noFill/>
          <a:ln>
            <a:noFill/>
          </a:ln>
        </p:spPr>
        <p:txBody>
          <a:bodyPr anchorCtr="0" anchor="ctr" bIns="26775" lIns="26775" spcFirstLastPara="1" rIns="26775" wrap="square" tIns="26775">
            <a:noAutofit/>
          </a:bodyPr>
          <a:lstStyle/>
          <a:p>
            <a:pPr indent="0" lvl="0" marL="0" rtl="0" algn="ctr">
              <a:spcBef>
                <a:spcPts val="0"/>
              </a:spcBef>
              <a:spcAft>
                <a:spcPts val="0"/>
              </a:spcAft>
              <a:buClr>
                <a:srgbClr val="FFFFFF"/>
              </a:buClr>
              <a:buFont typeface="Open Sans"/>
              <a:buNone/>
            </a:pPr>
            <a:r>
              <a:rPr lang="en" sz="3600">
                <a:solidFill>
                  <a:srgbClr val="FFFFFF"/>
                </a:solidFill>
                <a:latin typeface="Open Sans Light"/>
                <a:ea typeface="Open Sans Light"/>
                <a:cs typeface="Open Sans Light"/>
                <a:sym typeface="Open Sans Light"/>
              </a:rPr>
              <a:t>Marketing Data and Technology</a:t>
            </a:r>
            <a:endParaRPr sz="3600">
              <a:solidFill>
                <a:srgbClr val="FFFFFF"/>
              </a:solidFill>
              <a:latin typeface="Open Sans Light"/>
              <a:ea typeface="Open Sans Light"/>
              <a:cs typeface="Open Sans Light"/>
              <a:sym typeface="Open Sans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75"/>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Reports Snapshot</a:t>
            </a:r>
            <a:endParaRPr sz="2400">
              <a:solidFill>
                <a:srgbClr val="02B3E4"/>
              </a:solidFill>
              <a:latin typeface="Open Sans Light"/>
              <a:ea typeface="Open Sans Light"/>
              <a:cs typeface="Open Sans Light"/>
              <a:sym typeface="Open Sans Light"/>
            </a:endParaRPr>
          </a:p>
        </p:txBody>
      </p:sp>
      <p:sp>
        <p:nvSpPr>
          <p:cNvPr id="310" name="Google Shape;310;p75"/>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Which month had the most new users?</a:t>
            </a:r>
            <a:endParaRPr/>
          </a:p>
          <a:p>
            <a:pPr indent="0" lvl="0" marL="0" rtl="0" algn="l">
              <a:spcBef>
                <a:spcPts val="1600"/>
              </a:spcBef>
              <a:spcAft>
                <a:spcPts val="0"/>
              </a:spcAft>
              <a:buClr>
                <a:schemeClr val="dk1"/>
              </a:buClr>
              <a:buSzPts val="1100"/>
              <a:buFont typeface="Arial"/>
              <a:buNone/>
            </a:pPr>
            <a:r>
              <a:rPr i="1" lang="en"/>
              <a:t>September 2023</a:t>
            </a:r>
            <a:endParaRPr i="1"/>
          </a:p>
          <a:p>
            <a:pPr indent="0" lvl="0" marL="0" rtl="0" algn="l">
              <a:spcBef>
                <a:spcPts val="1600"/>
              </a:spcBef>
              <a:spcAft>
                <a:spcPts val="0"/>
              </a:spcAft>
              <a:buClr>
                <a:schemeClr val="dk1"/>
              </a:buClr>
              <a:buSzPts val="1100"/>
              <a:buFont typeface="Arial"/>
              <a:buNone/>
            </a:pPr>
            <a:r>
              <a:rPr lang="en"/>
              <a:t>Which month had the fewest new users?  </a:t>
            </a:r>
            <a:endParaRPr/>
          </a:p>
          <a:p>
            <a:pPr indent="0" lvl="0" marL="0" rtl="0" algn="l">
              <a:spcBef>
                <a:spcPts val="1600"/>
              </a:spcBef>
              <a:spcAft>
                <a:spcPts val="0"/>
              </a:spcAft>
              <a:buNone/>
            </a:pPr>
            <a:r>
              <a:rPr i="1" lang="en"/>
              <a:t>March 2024</a:t>
            </a:r>
            <a:endParaRPr i="1"/>
          </a:p>
          <a:p>
            <a:pPr indent="0" lvl="0" marL="0" rtl="0" algn="l">
              <a:spcBef>
                <a:spcPts val="1600"/>
              </a:spcBef>
              <a:spcAft>
                <a:spcPts val="0"/>
              </a:spcAft>
              <a:buClr>
                <a:schemeClr val="dk1"/>
              </a:buClr>
              <a:buSzPts val="1100"/>
              <a:buFont typeface="Arial"/>
              <a:buNone/>
            </a:pPr>
            <a:r>
              <a:t/>
            </a:r>
            <a:endParaRPr i="1"/>
          </a:p>
          <a:p>
            <a:pPr indent="0" lvl="0" marL="0" rtl="0" algn="l">
              <a:spcBef>
                <a:spcPts val="1600"/>
              </a:spcBef>
              <a:spcAft>
                <a:spcPts val="0"/>
              </a:spcAft>
              <a:buNone/>
            </a:pPr>
            <a:r>
              <a:rPr lang="en"/>
              <a:t>Write some </a:t>
            </a:r>
            <a:r>
              <a:rPr lang="en"/>
              <a:t>ideas why certain trends are associated with these specific months?</a:t>
            </a:r>
            <a:endParaRPr/>
          </a:p>
          <a:p>
            <a:pPr indent="0" lvl="0" marL="0" rtl="0" algn="l">
              <a:spcBef>
                <a:spcPts val="1600"/>
              </a:spcBef>
              <a:spcAft>
                <a:spcPts val="0"/>
              </a:spcAft>
              <a:buClr>
                <a:schemeClr val="dk1"/>
              </a:buClr>
              <a:buSzPts val="1100"/>
              <a:buFont typeface="Arial"/>
              <a:buNone/>
            </a:pPr>
            <a:r>
              <a:rPr i="1" lang="en"/>
              <a:t>September is the end of summer and people are starting to think about school starting and the upcoming fall and winter holidays. March is still a time when people are recovering from winter holiday spending and also planning for summer vacation so extra money for purchases may be low. </a:t>
            </a:r>
            <a:endParaRPr/>
          </a:p>
          <a:p>
            <a:pPr indent="0" lvl="0" marL="0" rtl="0" algn="l">
              <a:spcBef>
                <a:spcPts val="1600"/>
              </a:spcBef>
              <a:spcAft>
                <a:spcPts val="1600"/>
              </a:spcAft>
              <a:buNone/>
            </a:pPr>
            <a:r>
              <a:t/>
            </a:r>
            <a:endParaRPr/>
          </a:p>
        </p:txBody>
      </p:sp>
      <p:sp>
        <p:nvSpPr>
          <p:cNvPr id="311" name="Google Shape;311;p75"/>
          <p:cNvSpPr txBox="1"/>
          <p:nvPr/>
        </p:nvSpPr>
        <p:spPr>
          <a:xfrm>
            <a:off x="276225" y="9496425"/>
            <a:ext cx="7343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76"/>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User Tech</a:t>
            </a:r>
            <a:endParaRPr sz="2400">
              <a:solidFill>
                <a:srgbClr val="02B3E4"/>
              </a:solidFill>
              <a:latin typeface="Open Sans Light"/>
              <a:ea typeface="Open Sans Light"/>
              <a:cs typeface="Open Sans Light"/>
              <a:sym typeface="Open Sans Light"/>
            </a:endParaRPr>
          </a:p>
        </p:txBody>
      </p:sp>
      <p:sp>
        <p:nvSpPr>
          <p:cNvPr id="317" name="Google Shape;317;p76"/>
          <p:cNvSpPr txBox="1"/>
          <p:nvPr>
            <p:ph idx="1" type="body"/>
          </p:nvPr>
        </p:nvSpPr>
        <p:spPr>
          <a:xfrm>
            <a:off x="264945" y="1990179"/>
            <a:ext cx="7242600" cy="62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Please go into the User → Tech → Tech overview report for the following:  </a:t>
            </a:r>
            <a:endParaRPr/>
          </a:p>
          <a:p>
            <a:pPr indent="0" lvl="0" marL="0" rtl="0" algn="l">
              <a:spcBef>
                <a:spcPts val="1600"/>
              </a:spcBef>
              <a:spcAft>
                <a:spcPts val="0"/>
              </a:spcAft>
              <a:buNone/>
            </a:pPr>
            <a:r>
              <a:rPr lang="en"/>
              <a:t>For the twelve month period you’ve chosen, provide a screenshot showing percentage chart (donut charts) of All Users that came from mobile, desktop, and tablet devices.</a:t>
            </a:r>
            <a:endParaRPr/>
          </a:p>
          <a:p>
            <a:pPr indent="0" lvl="0" marL="0" rtl="0" algn="l">
              <a:spcBef>
                <a:spcPts val="1600"/>
              </a:spcBef>
              <a:spcAft>
                <a:spcPts val="0"/>
              </a:spcAft>
              <a:buClr>
                <a:schemeClr val="dk1"/>
              </a:buClr>
              <a:buSzPts val="1100"/>
              <a:buFont typeface="Arial"/>
              <a:buNone/>
            </a:pPr>
            <a:r>
              <a:rPr lang="en"/>
              <a:t>Ensure that the following are visible in the screenshot:</a:t>
            </a:r>
            <a:endParaRPr/>
          </a:p>
          <a:p>
            <a:pPr indent="-342900" lvl="0" marL="457200" rtl="0" algn="l">
              <a:spcBef>
                <a:spcPts val="1600"/>
              </a:spcBef>
              <a:spcAft>
                <a:spcPts val="0"/>
              </a:spcAft>
              <a:buSzPts val="1800"/>
              <a:buChar char="●"/>
            </a:pPr>
            <a:r>
              <a:rPr lang="en"/>
              <a:t>Device Category</a:t>
            </a:r>
            <a:endParaRPr/>
          </a:p>
          <a:p>
            <a:pPr indent="-342900" lvl="0" marL="457200" rtl="0" algn="l">
              <a:spcBef>
                <a:spcPts val="0"/>
              </a:spcBef>
              <a:spcAft>
                <a:spcPts val="0"/>
              </a:spcAft>
              <a:buSzPts val="1800"/>
              <a:buChar char="●"/>
            </a:pPr>
            <a:r>
              <a:rPr lang="en"/>
              <a:t>Donut chart showing % breakdown by device</a:t>
            </a:r>
            <a:endParaRPr/>
          </a:p>
          <a:p>
            <a:pPr indent="0" lvl="0" marL="0" rtl="0" algn="l">
              <a:spcBef>
                <a:spcPts val="1600"/>
              </a:spcBef>
              <a:spcAft>
                <a:spcPts val="0"/>
              </a:spcAft>
              <a:buNone/>
            </a:pPr>
            <a:r>
              <a:rPr lang="en"/>
              <a:t>Note that the time frame selected does not need to be visible in the screenshot..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pSp>
        <p:nvGrpSpPr>
          <p:cNvPr id="318" name="Google Shape;318;p76"/>
          <p:cNvGrpSpPr/>
          <p:nvPr/>
        </p:nvGrpSpPr>
        <p:grpSpPr>
          <a:xfrm>
            <a:off x="518300" y="6989875"/>
            <a:ext cx="6735900" cy="2355000"/>
            <a:chOff x="474675" y="3679900"/>
            <a:chExt cx="6735900" cy="2355000"/>
          </a:xfrm>
        </p:grpSpPr>
        <p:sp>
          <p:nvSpPr>
            <p:cNvPr id="319" name="Google Shape;319;p76"/>
            <p:cNvSpPr/>
            <p:nvPr/>
          </p:nvSpPr>
          <p:spPr>
            <a:xfrm>
              <a:off x="474675" y="3679900"/>
              <a:ext cx="6735900" cy="23550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320" name="Google Shape;320;p76"/>
            <p:cNvSpPr txBox="1"/>
            <p:nvPr/>
          </p:nvSpPr>
          <p:spPr>
            <a:xfrm>
              <a:off x="638975" y="3862450"/>
              <a:ext cx="6389100" cy="19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600">
                <a:solidFill>
                  <a:srgbClr val="FFFFFF"/>
                </a:solidFill>
                <a:latin typeface="Open Sans"/>
                <a:ea typeface="Open Sans"/>
                <a:cs typeface="Open Sans"/>
                <a:sym typeface="Open Sans"/>
              </a:endParaRPr>
            </a:p>
          </p:txBody>
        </p:sp>
      </p:grpSp>
      <p:pic>
        <p:nvPicPr>
          <p:cNvPr id="321" name="Google Shape;321;p76"/>
          <p:cNvPicPr preferRelativeResize="0"/>
          <p:nvPr/>
        </p:nvPicPr>
        <p:blipFill>
          <a:blip r:embed="rId3">
            <a:alphaModFix/>
          </a:blip>
          <a:stretch>
            <a:fillRect/>
          </a:stretch>
        </p:blipFill>
        <p:spPr>
          <a:xfrm>
            <a:off x="344550" y="6008725"/>
            <a:ext cx="7242600" cy="4049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77"/>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User </a:t>
            </a:r>
            <a:r>
              <a:rPr lang="en" sz="3200">
                <a:solidFill>
                  <a:srgbClr val="02B3E4"/>
                </a:solidFill>
                <a:latin typeface="Open Sans Light"/>
                <a:ea typeface="Open Sans Light"/>
                <a:cs typeface="Open Sans Light"/>
                <a:sym typeface="Open Sans Light"/>
              </a:rPr>
              <a:t>Acquisition</a:t>
            </a:r>
            <a:endParaRPr sz="2400">
              <a:solidFill>
                <a:srgbClr val="02B3E4"/>
              </a:solidFill>
              <a:latin typeface="Open Sans Light"/>
              <a:ea typeface="Open Sans Light"/>
              <a:cs typeface="Open Sans Light"/>
              <a:sym typeface="Open Sans Light"/>
            </a:endParaRPr>
          </a:p>
        </p:txBody>
      </p:sp>
      <p:sp>
        <p:nvSpPr>
          <p:cNvPr id="327" name="Google Shape;327;p77"/>
          <p:cNvSpPr txBox="1"/>
          <p:nvPr>
            <p:ph idx="1" type="body"/>
          </p:nvPr>
        </p:nvSpPr>
        <p:spPr>
          <a:xfrm>
            <a:off x="264945" y="1909354"/>
            <a:ext cx="7242600" cy="62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For this section, if you are using your own business’s Google Analytics data but do not have eCommerce capabilities established, please use the Google Analytics demo data provided from the Google Merchandise store.</a:t>
            </a:r>
            <a:endParaRPr b="1"/>
          </a:p>
          <a:p>
            <a:pPr indent="0" lvl="0" marL="0" rtl="0" algn="l">
              <a:spcBef>
                <a:spcPts val="1600"/>
              </a:spcBef>
              <a:spcAft>
                <a:spcPts val="0"/>
              </a:spcAft>
              <a:buNone/>
            </a:pPr>
            <a:r>
              <a:rPr lang="en"/>
              <a:t>Take a screenshot that shows the Engagement rate of the different acquisition channels over a 12 month period.</a:t>
            </a:r>
            <a:endParaRPr/>
          </a:p>
          <a:p>
            <a:pPr indent="0" lvl="0" marL="0" rtl="0" algn="l">
              <a:spcBef>
                <a:spcPts val="1600"/>
              </a:spcBef>
              <a:spcAft>
                <a:spcPts val="0"/>
              </a:spcAft>
              <a:buClr>
                <a:schemeClr val="dk1"/>
              </a:buClr>
              <a:buSzPts val="1100"/>
              <a:buFont typeface="Arial"/>
              <a:buNone/>
            </a:pPr>
            <a:r>
              <a:rPr lang="en"/>
              <a:t>E</a:t>
            </a:r>
            <a:r>
              <a:rPr lang="en"/>
              <a:t>nsure that the following are visible in the screenshot:</a:t>
            </a:r>
            <a:endParaRPr/>
          </a:p>
          <a:p>
            <a:pPr indent="-342900" lvl="0" marL="457200" rtl="0" algn="l">
              <a:spcBef>
                <a:spcPts val="1600"/>
              </a:spcBef>
              <a:spcAft>
                <a:spcPts val="0"/>
              </a:spcAft>
              <a:buSzPts val="1800"/>
              <a:buChar char="●"/>
            </a:pPr>
            <a:r>
              <a:rPr lang="en"/>
              <a:t>Channel group</a:t>
            </a:r>
            <a:endParaRPr/>
          </a:p>
          <a:p>
            <a:pPr indent="-342900" lvl="0" marL="457200" rtl="0" algn="l">
              <a:spcBef>
                <a:spcPts val="0"/>
              </a:spcBef>
              <a:spcAft>
                <a:spcPts val="0"/>
              </a:spcAft>
              <a:buSzPts val="1800"/>
              <a:buChar char="●"/>
            </a:pPr>
            <a:r>
              <a:rPr lang="en"/>
              <a:t>Users</a:t>
            </a:r>
            <a:endParaRPr/>
          </a:p>
          <a:p>
            <a:pPr indent="-342900" lvl="0" marL="457200" rtl="0" algn="l">
              <a:spcBef>
                <a:spcPts val="0"/>
              </a:spcBef>
              <a:spcAft>
                <a:spcPts val="0"/>
              </a:spcAft>
              <a:buSzPts val="1800"/>
              <a:buChar char="●"/>
            </a:pPr>
            <a:r>
              <a:rPr lang="en"/>
              <a:t>Engagement Rate</a:t>
            </a:r>
            <a:endParaRPr/>
          </a:p>
          <a:p>
            <a:pPr indent="0" lvl="0" marL="0" rtl="0" algn="l">
              <a:spcBef>
                <a:spcPts val="1600"/>
              </a:spcBef>
              <a:spcAft>
                <a:spcPts val="0"/>
              </a:spcAft>
              <a:buNone/>
            </a:pPr>
            <a:r>
              <a:rPr lang="en"/>
              <a:t>Note that the time frame selected does not need to be visible in the screenshot, but will be reflected by the number of users.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pSp>
        <p:nvGrpSpPr>
          <p:cNvPr id="328" name="Google Shape;328;p77"/>
          <p:cNvGrpSpPr/>
          <p:nvPr/>
        </p:nvGrpSpPr>
        <p:grpSpPr>
          <a:xfrm>
            <a:off x="518300" y="6912975"/>
            <a:ext cx="6735900" cy="2355000"/>
            <a:chOff x="474675" y="3679900"/>
            <a:chExt cx="6735900" cy="2355000"/>
          </a:xfrm>
        </p:grpSpPr>
        <p:sp>
          <p:nvSpPr>
            <p:cNvPr id="329" name="Google Shape;329;p77"/>
            <p:cNvSpPr/>
            <p:nvPr/>
          </p:nvSpPr>
          <p:spPr>
            <a:xfrm>
              <a:off x="474675" y="3679900"/>
              <a:ext cx="6735900" cy="23550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330" name="Google Shape;330;p77"/>
            <p:cNvSpPr txBox="1"/>
            <p:nvPr/>
          </p:nvSpPr>
          <p:spPr>
            <a:xfrm>
              <a:off x="638975" y="3862450"/>
              <a:ext cx="6389100" cy="19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600">
                <a:solidFill>
                  <a:srgbClr val="FFFFFF"/>
                </a:solidFill>
                <a:latin typeface="Open Sans"/>
                <a:ea typeface="Open Sans"/>
                <a:cs typeface="Open Sans"/>
                <a:sym typeface="Open Sans"/>
              </a:endParaRPr>
            </a:p>
          </p:txBody>
        </p:sp>
      </p:grpSp>
      <p:pic>
        <p:nvPicPr>
          <p:cNvPr id="331" name="Google Shape;331;p77"/>
          <p:cNvPicPr preferRelativeResize="0"/>
          <p:nvPr/>
        </p:nvPicPr>
        <p:blipFill>
          <a:blip r:embed="rId3">
            <a:alphaModFix/>
          </a:blip>
          <a:stretch>
            <a:fillRect/>
          </a:stretch>
        </p:blipFill>
        <p:spPr>
          <a:xfrm>
            <a:off x="50" y="6564275"/>
            <a:ext cx="7772401" cy="3494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78"/>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User Acquisition</a:t>
            </a:r>
            <a:endParaRPr sz="3200">
              <a:solidFill>
                <a:srgbClr val="02B3E4"/>
              </a:solidFill>
              <a:latin typeface="Open Sans Light"/>
              <a:ea typeface="Open Sans Light"/>
              <a:cs typeface="Open Sans Light"/>
              <a:sym typeface="Open Sans Light"/>
            </a:endParaRPr>
          </a:p>
        </p:txBody>
      </p:sp>
      <p:sp>
        <p:nvSpPr>
          <p:cNvPr id="337" name="Google Shape;337;p78"/>
          <p:cNvSpPr txBox="1"/>
          <p:nvPr>
            <p:ph idx="1" type="body"/>
          </p:nvPr>
        </p:nvSpPr>
        <p:spPr>
          <a:xfrm>
            <a:off x="264945" y="1911096"/>
            <a:ext cx="7242600" cy="62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a:t>
            </a:r>
            <a:r>
              <a:rPr lang="en"/>
              <a:t>hich channel groups had the highest and lowest engagement rates?</a:t>
            </a:r>
            <a:endParaRPr/>
          </a:p>
          <a:p>
            <a:pPr indent="0" lvl="0" marL="0" rtl="0" algn="l">
              <a:spcBef>
                <a:spcPts val="1600"/>
              </a:spcBef>
              <a:spcAft>
                <a:spcPts val="0"/>
              </a:spcAft>
              <a:buClr>
                <a:schemeClr val="dk1"/>
              </a:buClr>
              <a:buSzPts val="1100"/>
              <a:buFont typeface="Arial"/>
              <a:buNone/>
            </a:pPr>
            <a:r>
              <a:rPr i="1" lang="en"/>
              <a:t>The highest was Organic shopping, and the lowest was paid other. </a:t>
            </a:r>
            <a:endParaRPr i="1"/>
          </a:p>
          <a:p>
            <a:pPr indent="0" lvl="0" marL="0" rtl="0" algn="l">
              <a:spcBef>
                <a:spcPts val="1600"/>
              </a:spcBef>
              <a:spcAft>
                <a:spcPts val="0"/>
              </a:spcAft>
              <a:buClr>
                <a:schemeClr val="dk1"/>
              </a:buClr>
              <a:buSzPts val="1100"/>
              <a:buFont typeface="Arial"/>
              <a:buNone/>
            </a:pPr>
            <a:r>
              <a:t/>
            </a:r>
            <a:endParaRPr i="1"/>
          </a:p>
          <a:p>
            <a:pPr indent="0" lvl="0" marL="0" rtl="0" algn="l">
              <a:spcBef>
                <a:spcPts val="1600"/>
              </a:spcBef>
              <a:spcAft>
                <a:spcPts val="0"/>
              </a:spcAft>
              <a:buClr>
                <a:schemeClr val="dk1"/>
              </a:buClr>
              <a:buSzPts val="1100"/>
              <a:buFont typeface="Arial"/>
              <a:buNone/>
            </a:pPr>
            <a:r>
              <a:rPr lang="en"/>
              <a:t>Which channel groups had the highest and lowest total revenue?  </a:t>
            </a:r>
            <a:endParaRPr/>
          </a:p>
          <a:p>
            <a:pPr indent="0" lvl="0" marL="0" rtl="0" algn="l">
              <a:spcBef>
                <a:spcPts val="1600"/>
              </a:spcBef>
              <a:spcAft>
                <a:spcPts val="0"/>
              </a:spcAft>
              <a:buClr>
                <a:schemeClr val="dk1"/>
              </a:buClr>
              <a:buSzPts val="1100"/>
              <a:buFont typeface="Arial"/>
              <a:buNone/>
            </a:pPr>
            <a:r>
              <a:rPr i="1" lang="en"/>
              <a:t>Highest revenue was Direct, and the lowest with $0.00 for both was affiliates and paid other. </a:t>
            </a:r>
            <a:endParaRPr i="1"/>
          </a:p>
          <a:p>
            <a:pPr indent="0" lvl="0" marL="0" rtl="0" algn="l">
              <a:spcBef>
                <a:spcPts val="1600"/>
              </a:spcBef>
              <a:spcAft>
                <a:spcPts val="0"/>
              </a:spcAft>
              <a:buClr>
                <a:schemeClr val="dk1"/>
              </a:buClr>
              <a:buSzPts val="1100"/>
              <a:buFont typeface="Arial"/>
              <a:buNone/>
            </a:pPr>
            <a:r>
              <a:t/>
            </a:r>
            <a:endParaRPr i="1"/>
          </a:p>
          <a:p>
            <a:pPr indent="0" lvl="0" marL="0" rtl="0" algn="l">
              <a:spcBef>
                <a:spcPts val="1600"/>
              </a:spcBef>
              <a:spcAft>
                <a:spcPts val="0"/>
              </a:spcAft>
              <a:buClr>
                <a:schemeClr val="dk1"/>
              </a:buClr>
              <a:buSzPts val="1100"/>
              <a:buFont typeface="Arial"/>
              <a:buNone/>
            </a:pPr>
            <a:r>
              <a:rPr lang="en"/>
              <a:t>What do these metrics mean, based on your experience?</a:t>
            </a:r>
            <a:endParaRPr i="1"/>
          </a:p>
          <a:p>
            <a:pPr indent="0" lvl="0" marL="0" rtl="0" algn="l">
              <a:spcBef>
                <a:spcPts val="1600"/>
              </a:spcBef>
              <a:spcAft>
                <a:spcPts val="1600"/>
              </a:spcAft>
              <a:buNone/>
            </a:pPr>
            <a:r>
              <a:rPr i="1" lang="en"/>
              <a:t>It means that we aren’t bringing any money in with our affiliates or paid groups, and our largest amount of revenue is from direct sales. </a:t>
            </a:r>
            <a:endParaRPr/>
          </a:p>
        </p:txBody>
      </p:sp>
      <p:sp>
        <p:nvSpPr>
          <p:cNvPr id="338" name="Google Shape;338;p78"/>
          <p:cNvSpPr txBox="1"/>
          <p:nvPr/>
        </p:nvSpPr>
        <p:spPr>
          <a:xfrm>
            <a:off x="276225" y="9496425"/>
            <a:ext cx="7343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79"/>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Monetization</a:t>
            </a:r>
            <a:endParaRPr sz="2400">
              <a:solidFill>
                <a:srgbClr val="02B3E4"/>
              </a:solidFill>
              <a:latin typeface="Open Sans Light"/>
              <a:ea typeface="Open Sans Light"/>
              <a:cs typeface="Open Sans Light"/>
              <a:sym typeface="Open Sans Light"/>
            </a:endParaRPr>
          </a:p>
        </p:txBody>
      </p:sp>
      <p:sp>
        <p:nvSpPr>
          <p:cNvPr id="344" name="Google Shape;344;p79"/>
          <p:cNvSpPr txBox="1"/>
          <p:nvPr>
            <p:ph idx="1" type="body"/>
          </p:nvPr>
        </p:nvSpPr>
        <p:spPr>
          <a:xfrm>
            <a:off x="264945" y="1911096"/>
            <a:ext cx="7242600" cy="62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For this section, if you are using your own business’s Google Analytics data but do not have eCommerce capabilities established, please use the Google Analytics demo data provided from the Google Merchandise store.</a:t>
            </a:r>
            <a:endParaRPr/>
          </a:p>
          <a:p>
            <a:pPr indent="0" lvl="0" marL="0" rtl="0" algn="l">
              <a:spcBef>
                <a:spcPts val="1600"/>
              </a:spcBef>
              <a:spcAft>
                <a:spcPts val="0"/>
              </a:spcAft>
              <a:buNone/>
            </a:pPr>
            <a:r>
              <a:rPr lang="en"/>
              <a:t>During the twelve month period you’ve selected, provide a screenshot that shows the Item name that contributed the highest number of unique purchases and the item name that was responsible for the largest percentage of revenue?</a:t>
            </a:r>
            <a:r>
              <a:rPr lang="en"/>
              <a:t> (Screenshot(s) only; no annotation required.) </a:t>
            </a:r>
            <a:endParaRPr i="1"/>
          </a:p>
          <a:p>
            <a:pPr indent="0" lvl="0" marL="0" rtl="0" algn="l">
              <a:spcBef>
                <a:spcPts val="1600"/>
              </a:spcBef>
              <a:spcAft>
                <a:spcPts val="0"/>
              </a:spcAft>
              <a:buClr>
                <a:schemeClr val="dk1"/>
              </a:buClr>
              <a:buSzPts val="1100"/>
              <a:buFont typeface="Arial"/>
              <a:buNone/>
            </a:pPr>
            <a:r>
              <a:rPr lang="en"/>
              <a:t>Ensure that the following are visible in the screenshot:</a:t>
            </a:r>
            <a:endParaRPr/>
          </a:p>
          <a:p>
            <a:pPr indent="-342900" lvl="0" marL="457200" rtl="0" algn="l">
              <a:spcBef>
                <a:spcPts val="1600"/>
              </a:spcBef>
              <a:spcAft>
                <a:spcPts val="0"/>
              </a:spcAft>
              <a:buSzPts val="1800"/>
              <a:buChar char="●"/>
            </a:pPr>
            <a:r>
              <a:rPr lang="en"/>
              <a:t>Item names</a:t>
            </a:r>
            <a:endParaRPr/>
          </a:p>
          <a:p>
            <a:pPr indent="-342900" lvl="0" marL="457200" rtl="0" algn="l">
              <a:spcBef>
                <a:spcPts val="0"/>
              </a:spcBef>
              <a:spcAft>
                <a:spcPts val="0"/>
              </a:spcAft>
              <a:buSzPts val="1800"/>
              <a:buChar char="●"/>
            </a:pPr>
            <a:r>
              <a:rPr lang="en"/>
              <a:t>Number of items purchased</a:t>
            </a:r>
            <a:endParaRPr/>
          </a:p>
          <a:p>
            <a:pPr indent="-342900" lvl="0" marL="457200" rtl="0" algn="l">
              <a:spcBef>
                <a:spcPts val="0"/>
              </a:spcBef>
              <a:spcAft>
                <a:spcPts val="0"/>
              </a:spcAft>
              <a:buSzPts val="1800"/>
              <a:buChar char="●"/>
            </a:pPr>
            <a:r>
              <a:rPr lang="en"/>
              <a:t>Item revenue</a:t>
            </a:r>
            <a:endParaRPr/>
          </a:p>
        </p:txBody>
      </p:sp>
      <p:grpSp>
        <p:nvGrpSpPr>
          <p:cNvPr id="345" name="Google Shape;345;p79"/>
          <p:cNvGrpSpPr/>
          <p:nvPr/>
        </p:nvGrpSpPr>
        <p:grpSpPr>
          <a:xfrm>
            <a:off x="518250" y="7414175"/>
            <a:ext cx="6735900" cy="2355000"/>
            <a:chOff x="474675" y="3679900"/>
            <a:chExt cx="6735900" cy="2355000"/>
          </a:xfrm>
        </p:grpSpPr>
        <p:sp>
          <p:nvSpPr>
            <p:cNvPr id="346" name="Google Shape;346;p79"/>
            <p:cNvSpPr/>
            <p:nvPr/>
          </p:nvSpPr>
          <p:spPr>
            <a:xfrm>
              <a:off x="474675" y="3679900"/>
              <a:ext cx="6735900" cy="23550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347" name="Google Shape;347;p79"/>
            <p:cNvSpPr txBox="1"/>
            <p:nvPr/>
          </p:nvSpPr>
          <p:spPr>
            <a:xfrm>
              <a:off x="638975" y="3862450"/>
              <a:ext cx="6389100" cy="19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600">
                <a:solidFill>
                  <a:srgbClr val="FFFFFF"/>
                </a:solidFill>
                <a:latin typeface="Open Sans"/>
                <a:ea typeface="Open Sans"/>
                <a:cs typeface="Open Sans"/>
                <a:sym typeface="Open Sans"/>
              </a:endParaRPr>
            </a:p>
          </p:txBody>
        </p:sp>
      </p:grpSp>
      <p:pic>
        <p:nvPicPr>
          <p:cNvPr id="348" name="Google Shape;348;p79"/>
          <p:cNvPicPr preferRelativeResize="0"/>
          <p:nvPr/>
        </p:nvPicPr>
        <p:blipFill>
          <a:blip r:embed="rId3">
            <a:alphaModFix/>
          </a:blip>
          <a:stretch>
            <a:fillRect/>
          </a:stretch>
        </p:blipFill>
        <p:spPr>
          <a:xfrm>
            <a:off x="0" y="6608125"/>
            <a:ext cx="7772401" cy="34502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2" name="Shape 352"/>
        <p:cNvGrpSpPr/>
        <p:nvPr/>
      </p:nvGrpSpPr>
      <p:grpSpPr>
        <a:xfrm>
          <a:off x="0" y="0"/>
          <a:ext cx="0" cy="0"/>
          <a:chOff x="0" y="0"/>
          <a:chExt cx="0" cy="0"/>
        </a:xfrm>
      </p:grpSpPr>
      <p:sp>
        <p:nvSpPr>
          <p:cNvPr id="353" name="Google Shape;353;p80"/>
          <p:cNvSpPr txBox="1"/>
          <p:nvPr>
            <p:ph type="ctrTitle"/>
          </p:nvPr>
        </p:nvSpPr>
        <p:spPr>
          <a:xfrm>
            <a:off x="347400" y="1947675"/>
            <a:ext cx="7077600" cy="291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FAFBFC"/>
                </a:solidFill>
                <a:latin typeface="Open Sans Light"/>
                <a:ea typeface="Open Sans Light"/>
                <a:cs typeface="Open Sans Light"/>
                <a:sym typeface="Open Sans Light"/>
              </a:rPr>
              <a:t>Part Four:</a:t>
            </a:r>
            <a:r>
              <a:rPr b="1" lang="en" sz="4800">
                <a:solidFill>
                  <a:srgbClr val="FAFBFC"/>
                </a:solidFill>
              </a:rPr>
              <a:t> </a:t>
            </a:r>
            <a:endParaRPr b="1" sz="4800">
              <a:solidFill>
                <a:srgbClr val="FAFBFC"/>
              </a:solidFill>
            </a:endParaRPr>
          </a:p>
          <a:p>
            <a:pPr indent="0" lvl="0" marL="0" rtl="0" algn="l">
              <a:spcBef>
                <a:spcPts val="0"/>
              </a:spcBef>
              <a:spcAft>
                <a:spcPts val="0"/>
              </a:spcAft>
              <a:buNone/>
            </a:pPr>
            <a:r>
              <a:rPr lang="en" sz="4800">
                <a:solidFill>
                  <a:srgbClr val="FAFBFC"/>
                </a:solidFill>
                <a:latin typeface="Open Sans Light"/>
                <a:ea typeface="Open Sans Light"/>
                <a:cs typeface="Open Sans Light"/>
                <a:sym typeface="Open Sans Light"/>
              </a:rPr>
              <a:t>Segmentation</a:t>
            </a:r>
            <a:endParaRPr sz="3600">
              <a:solidFill>
                <a:srgbClr val="FAFBFC"/>
              </a:solidFill>
              <a:latin typeface="Open Sans"/>
              <a:ea typeface="Open Sans"/>
              <a:cs typeface="Open Sans"/>
              <a:sym typeface="Open Sans"/>
            </a:endParaRPr>
          </a:p>
        </p:txBody>
      </p:sp>
      <p:sp>
        <p:nvSpPr>
          <p:cNvPr id="354" name="Google Shape;354;p80"/>
          <p:cNvSpPr/>
          <p:nvPr/>
        </p:nvSpPr>
        <p:spPr>
          <a:xfrm>
            <a:off x="964649" y="4818975"/>
            <a:ext cx="716700" cy="441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81"/>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Audience Segment: Demographics</a:t>
            </a:r>
            <a:endParaRPr sz="3200">
              <a:solidFill>
                <a:srgbClr val="02B3E4"/>
              </a:solidFill>
              <a:latin typeface="Open Sans Light"/>
              <a:ea typeface="Open Sans Light"/>
              <a:cs typeface="Open Sans Light"/>
              <a:sym typeface="Open Sans Light"/>
            </a:endParaRPr>
          </a:p>
        </p:txBody>
      </p:sp>
      <p:sp>
        <p:nvSpPr>
          <p:cNvPr id="360" name="Google Shape;360;p81"/>
          <p:cNvSpPr txBox="1"/>
          <p:nvPr/>
        </p:nvSpPr>
        <p:spPr>
          <a:xfrm>
            <a:off x="145282" y="3016841"/>
            <a:ext cx="5695883" cy="3151975"/>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latin typeface="Open Sans"/>
                <a:ea typeface="Open Sans"/>
                <a:cs typeface="Open Sans"/>
                <a:sym typeface="Open Sans"/>
              </a:rPr>
              <a:t>Place the screenshot here, that includes </a:t>
            </a:r>
            <a:r>
              <a:rPr lang="en" sz="3600">
                <a:solidFill>
                  <a:srgbClr val="FFFFFF"/>
                </a:solidFill>
                <a:latin typeface="Open Sans"/>
                <a:ea typeface="Open Sans"/>
                <a:cs typeface="Open Sans"/>
                <a:sym typeface="Open Sans"/>
              </a:rPr>
              <a:t> a comparison of your chosen Audience Demographic segment and “All Users”</a:t>
            </a:r>
            <a:endParaRPr sz="3600">
              <a:solidFill>
                <a:srgbClr val="FFFFFF"/>
              </a:solidFill>
              <a:latin typeface="Open Sans"/>
              <a:ea typeface="Open Sans"/>
              <a:cs typeface="Open Sans"/>
              <a:sym typeface="Open Sans"/>
            </a:endParaRPr>
          </a:p>
        </p:txBody>
      </p:sp>
      <p:grpSp>
        <p:nvGrpSpPr>
          <p:cNvPr id="361" name="Google Shape;361;p81"/>
          <p:cNvGrpSpPr/>
          <p:nvPr/>
        </p:nvGrpSpPr>
        <p:grpSpPr>
          <a:xfrm>
            <a:off x="264951" y="1990270"/>
            <a:ext cx="7242440" cy="5090097"/>
            <a:chOff x="474675" y="3679900"/>
            <a:chExt cx="6735900" cy="2355000"/>
          </a:xfrm>
        </p:grpSpPr>
        <p:sp>
          <p:nvSpPr>
            <p:cNvPr id="362" name="Google Shape;362;p81"/>
            <p:cNvSpPr/>
            <p:nvPr/>
          </p:nvSpPr>
          <p:spPr>
            <a:xfrm>
              <a:off x="474675" y="3679900"/>
              <a:ext cx="6735900" cy="23550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363" name="Google Shape;363;p81"/>
            <p:cNvSpPr txBox="1"/>
            <p:nvPr/>
          </p:nvSpPr>
          <p:spPr>
            <a:xfrm>
              <a:off x="638975" y="3862450"/>
              <a:ext cx="6389100" cy="1995300"/>
            </a:xfrm>
            <a:prstGeom prst="rect">
              <a:avLst/>
            </a:prstGeom>
            <a:noFill/>
            <a:ln>
              <a:noFill/>
            </a:ln>
            <a:effectLst>
              <a:reflection blurRad="0" dir="5400000" dist="38100" endA="0" fadeDir="5400012" kx="0" rotWithShape="0" algn="bl"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3600">
                <a:solidFill>
                  <a:srgbClr val="FFFFFF"/>
                </a:solidFill>
                <a:latin typeface="Open Sans"/>
                <a:ea typeface="Open Sans"/>
                <a:cs typeface="Open Sans"/>
                <a:sym typeface="Open Sans"/>
              </a:endParaRPr>
            </a:p>
          </p:txBody>
        </p:sp>
      </p:grpSp>
      <p:graphicFrame>
        <p:nvGraphicFramePr>
          <p:cNvPr id="364" name="Google Shape;364;p81"/>
          <p:cNvGraphicFramePr/>
          <p:nvPr/>
        </p:nvGraphicFramePr>
        <p:xfrm>
          <a:off x="265025" y="7573600"/>
          <a:ext cx="3000000" cy="3000000"/>
        </p:xfrm>
        <a:graphic>
          <a:graphicData uri="http://schemas.openxmlformats.org/drawingml/2006/table">
            <a:tbl>
              <a:tblPr>
                <a:noFill/>
                <a:tableStyleId>{D70E2561-1C7F-4240-89DF-2B3F310C1B93}</a:tableStyleId>
              </a:tblPr>
              <a:tblGrid>
                <a:gridCol w="1737150"/>
                <a:gridCol w="5505300"/>
              </a:tblGrid>
              <a:tr h="948250">
                <a:tc>
                  <a:txBody>
                    <a:bodyPr/>
                    <a:lstStyle/>
                    <a:p>
                      <a:pPr indent="0" lvl="0" marL="0" rtl="0" algn="l">
                        <a:spcBef>
                          <a:spcPts val="0"/>
                        </a:spcBef>
                        <a:spcAft>
                          <a:spcPts val="0"/>
                        </a:spcAft>
                        <a:buNone/>
                      </a:pPr>
                      <a:r>
                        <a:rPr b="1" lang="en" sz="1800">
                          <a:solidFill>
                            <a:schemeClr val="dk2"/>
                          </a:solidFill>
                          <a:latin typeface="Open Sans"/>
                          <a:ea typeface="Open Sans"/>
                          <a:cs typeface="Open Sans"/>
                          <a:sym typeface="Open Sans"/>
                        </a:rPr>
                        <a:t>Values used:</a:t>
                      </a:r>
                      <a:endParaRPr/>
                    </a:p>
                  </a:txBody>
                  <a:tcPr marT="91425" marB="91425" marR="91425" marL="91425"/>
                </a:tc>
                <a:tc>
                  <a:txBody>
                    <a:bodyPr/>
                    <a:lstStyle/>
                    <a:p>
                      <a:pPr indent="0" lvl="0" marL="0" rtl="0" algn="l">
                        <a:spcBef>
                          <a:spcPts val="0"/>
                        </a:spcBef>
                        <a:spcAft>
                          <a:spcPts val="0"/>
                        </a:spcAft>
                        <a:buNone/>
                      </a:pPr>
                      <a:r>
                        <a:rPr i="1" lang="en" sz="1800">
                          <a:solidFill>
                            <a:schemeClr val="dk2"/>
                          </a:solidFill>
                          <a:latin typeface="Open Sans"/>
                          <a:ea typeface="Open Sans"/>
                          <a:cs typeface="Open Sans"/>
                          <a:sym typeface="Open Sans"/>
                        </a:rPr>
                        <a:t>Age exactly matches 18-24</a:t>
                      </a:r>
                      <a:endParaRPr/>
                    </a:p>
                  </a:txBody>
                  <a:tcPr marT="91425" marB="91425" marR="91425" marL="91425"/>
                </a:tc>
              </a:tr>
            </a:tbl>
          </a:graphicData>
        </a:graphic>
      </p:graphicFrame>
      <p:pic>
        <p:nvPicPr>
          <p:cNvPr id="365" name="Google Shape;365;p81"/>
          <p:cNvPicPr preferRelativeResize="0"/>
          <p:nvPr/>
        </p:nvPicPr>
        <p:blipFill>
          <a:blip r:embed="rId3">
            <a:alphaModFix/>
          </a:blip>
          <a:stretch>
            <a:fillRect/>
          </a:stretch>
        </p:blipFill>
        <p:spPr>
          <a:xfrm>
            <a:off x="0" y="1990175"/>
            <a:ext cx="7772399" cy="5090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82"/>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Audience Segment: </a:t>
            </a:r>
            <a:r>
              <a:rPr lang="en" sz="3200">
                <a:solidFill>
                  <a:srgbClr val="02B3E4"/>
                </a:solidFill>
                <a:latin typeface="Open Sans Light"/>
                <a:ea typeface="Open Sans Light"/>
                <a:cs typeface="Open Sans Light"/>
                <a:sym typeface="Open Sans Light"/>
              </a:rPr>
              <a:t>Technology</a:t>
            </a:r>
            <a:endParaRPr sz="3200">
              <a:solidFill>
                <a:srgbClr val="02B3E4"/>
              </a:solidFill>
              <a:latin typeface="Open Sans Light"/>
              <a:ea typeface="Open Sans Light"/>
              <a:cs typeface="Open Sans Light"/>
              <a:sym typeface="Open Sans Light"/>
            </a:endParaRPr>
          </a:p>
        </p:txBody>
      </p:sp>
      <p:sp>
        <p:nvSpPr>
          <p:cNvPr id="371" name="Google Shape;371;p82"/>
          <p:cNvSpPr txBox="1"/>
          <p:nvPr/>
        </p:nvSpPr>
        <p:spPr>
          <a:xfrm>
            <a:off x="145282" y="3016841"/>
            <a:ext cx="5695800" cy="315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latin typeface="Open Sans"/>
                <a:ea typeface="Open Sans"/>
                <a:cs typeface="Open Sans"/>
                <a:sym typeface="Open Sans"/>
              </a:rPr>
              <a:t>Place the screenshot here, that includes </a:t>
            </a:r>
            <a:r>
              <a:rPr lang="en" sz="3600">
                <a:solidFill>
                  <a:srgbClr val="FFFFFF"/>
                </a:solidFill>
                <a:latin typeface="Open Sans"/>
                <a:ea typeface="Open Sans"/>
                <a:cs typeface="Open Sans"/>
                <a:sym typeface="Open Sans"/>
              </a:rPr>
              <a:t> a comparison of your chosen Audience Demographic segment and “All Users”</a:t>
            </a:r>
            <a:endParaRPr sz="3600">
              <a:solidFill>
                <a:srgbClr val="FFFFFF"/>
              </a:solidFill>
              <a:latin typeface="Open Sans"/>
              <a:ea typeface="Open Sans"/>
              <a:cs typeface="Open Sans"/>
              <a:sym typeface="Open Sans"/>
            </a:endParaRPr>
          </a:p>
        </p:txBody>
      </p:sp>
      <p:grpSp>
        <p:nvGrpSpPr>
          <p:cNvPr id="372" name="Google Shape;372;p82"/>
          <p:cNvGrpSpPr/>
          <p:nvPr/>
        </p:nvGrpSpPr>
        <p:grpSpPr>
          <a:xfrm>
            <a:off x="264951" y="1990270"/>
            <a:ext cx="7242440" cy="5090097"/>
            <a:chOff x="474675" y="3679900"/>
            <a:chExt cx="6735900" cy="2355000"/>
          </a:xfrm>
        </p:grpSpPr>
        <p:sp>
          <p:nvSpPr>
            <p:cNvPr id="373" name="Google Shape;373;p82"/>
            <p:cNvSpPr/>
            <p:nvPr/>
          </p:nvSpPr>
          <p:spPr>
            <a:xfrm>
              <a:off x="474675" y="3679900"/>
              <a:ext cx="6735900" cy="23550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374" name="Google Shape;374;p82"/>
            <p:cNvSpPr txBox="1"/>
            <p:nvPr/>
          </p:nvSpPr>
          <p:spPr>
            <a:xfrm>
              <a:off x="638975" y="3862450"/>
              <a:ext cx="6389100" cy="1995300"/>
            </a:xfrm>
            <a:prstGeom prst="rect">
              <a:avLst/>
            </a:prstGeom>
            <a:noFill/>
            <a:ln>
              <a:noFill/>
            </a:ln>
            <a:effectLst>
              <a:reflection blurRad="0" dir="5400000" dist="38100" endA="0" fadeDir="5400012" kx="0" rotWithShape="0" algn="bl"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3600">
                <a:solidFill>
                  <a:srgbClr val="FFFFFF"/>
                </a:solidFill>
                <a:latin typeface="Open Sans"/>
                <a:ea typeface="Open Sans"/>
                <a:cs typeface="Open Sans"/>
                <a:sym typeface="Open Sans"/>
              </a:endParaRPr>
            </a:p>
          </p:txBody>
        </p:sp>
      </p:grpSp>
      <p:graphicFrame>
        <p:nvGraphicFramePr>
          <p:cNvPr id="375" name="Google Shape;375;p82"/>
          <p:cNvGraphicFramePr/>
          <p:nvPr/>
        </p:nvGraphicFramePr>
        <p:xfrm>
          <a:off x="265025" y="7573600"/>
          <a:ext cx="3000000" cy="3000000"/>
        </p:xfrm>
        <a:graphic>
          <a:graphicData uri="http://schemas.openxmlformats.org/drawingml/2006/table">
            <a:tbl>
              <a:tblPr>
                <a:noFill/>
                <a:tableStyleId>{D70E2561-1C7F-4240-89DF-2B3F310C1B93}</a:tableStyleId>
              </a:tblPr>
              <a:tblGrid>
                <a:gridCol w="1737150"/>
                <a:gridCol w="5505300"/>
              </a:tblGrid>
              <a:tr h="948250">
                <a:tc>
                  <a:txBody>
                    <a:bodyPr/>
                    <a:lstStyle/>
                    <a:p>
                      <a:pPr indent="0" lvl="0" marL="0" rtl="0" algn="l">
                        <a:spcBef>
                          <a:spcPts val="0"/>
                        </a:spcBef>
                        <a:spcAft>
                          <a:spcPts val="0"/>
                        </a:spcAft>
                        <a:buNone/>
                      </a:pPr>
                      <a:r>
                        <a:rPr b="1" lang="en" sz="1800">
                          <a:solidFill>
                            <a:schemeClr val="dk2"/>
                          </a:solidFill>
                          <a:latin typeface="Open Sans"/>
                          <a:ea typeface="Open Sans"/>
                          <a:cs typeface="Open Sans"/>
                          <a:sym typeface="Open Sans"/>
                        </a:rPr>
                        <a:t>Values used:</a:t>
                      </a:r>
                      <a:endParaRPr/>
                    </a:p>
                  </a:txBody>
                  <a:tcPr marT="91425" marB="91425" marR="91425" marL="91425"/>
                </a:tc>
                <a:tc>
                  <a:txBody>
                    <a:bodyPr/>
                    <a:lstStyle/>
                    <a:p>
                      <a:pPr indent="0" lvl="0" marL="0" rtl="0" algn="l">
                        <a:spcBef>
                          <a:spcPts val="0"/>
                        </a:spcBef>
                        <a:spcAft>
                          <a:spcPts val="0"/>
                        </a:spcAft>
                        <a:buNone/>
                      </a:pPr>
                      <a:r>
                        <a:rPr i="1" lang="en" sz="1800">
                          <a:solidFill>
                            <a:schemeClr val="dk2"/>
                          </a:solidFill>
                          <a:latin typeface="Open Sans"/>
                          <a:ea typeface="Open Sans"/>
                          <a:cs typeface="Open Sans"/>
                          <a:sym typeface="Open Sans"/>
                        </a:rPr>
                        <a:t>Device exactly matches Samsung S24 ultra</a:t>
                      </a:r>
                      <a:endParaRPr i="1" sz="1800">
                        <a:solidFill>
                          <a:schemeClr val="dk2"/>
                        </a:solidFill>
                        <a:latin typeface="Open Sans"/>
                        <a:ea typeface="Open Sans"/>
                        <a:cs typeface="Open Sans"/>
                        <a:sym typeface="Open Sans"/>
                      </a:endParaRPr>
                    </a:p>
                  </a:txBody>
                  <a:tcPr marT="91425" marB="91425" marR="91425" marL="91425"/>
                </a:tc>
              </a:tr>
            </a:tbl>
          </a:graphicData>
        </a:graphic>
      </p:graphicFrame>
      <p:pic>
        <p:nvPicPr>
          <p:cNvPr id="376" name="Google Shape;376;p82"/>
          <p:cNvPicPr preferRelativeResize="0"/>
          <p:nvPr/>
        </p:nvPicPr>
        <p:blipFill>
          <a:blip r:embed="rId3">
            <a:alphaModFix/>
          </a:blip>
          <a:stretch>
            <a:fillRect/>
          </a:stretch>
        </p:blipFill>
        <p:spPr>
          <a:xfrm>
            <a:off x="0" y="1990275"/>
            <a:ext cx="7772401" cy="51880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0" name="Shape 380"/>
        <p:cNvGrpSpPr/>
        <p:nvPr/>
      </p:nvGrpSpPr>
      <p:grpSpPr>
        <a:xfrm>
          <a:off x="0" y="0"/>
          <a:ext cx="0" cy="0"/>
          <a:chOff x="0" y="0"/>
          <a:chExt cx="0" cy="0"/>
        </a:xfrm>
      </p:grpSpPr>
      <p:sp>
        <p:nvSpPr>
          <p:cNvPr id="381" name="Google Shape;381;p83"/>
          <p:cNvSpPr txBox="1"/>
          <p:nvPr>
            <p:ph type="ctrTitle"/>
          </p:nvPr>
        </p:nvSpPr>
        <p:spPr>
          <a:xfrm>
            <a:off x="347400" y="1947675"/>
            <a:ext cx="7077600" cy="291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FAFBFC"/>
                </a:solidFill>
                <a:latin typeface="Open Sans Light"/>
                <a:ea typeface="Open Sans Light"/>
                <a:cs typeface="Open Sans Light"/>
                <a:sym typeface="Open Sans Light"/>
              </a:rPr>
              <a:t>Part Five:</a:t>
            </a:r>
            <a:r>
              <a:rPr b="1" lang="en" sz="4800">
                <a:solidFill>
                  <a:srgbClr val="FAFBFC"/>
                </a:solidFill>
              </a:rPr>
              <a:t> </a:t>
            </a:r>
            <a:endParaRPr b="1" sz="4800">
              <a:solidFill>
                <a:srgbClr val="FAFBFC"/>
              </a:solidFill>
            </a:endParaRPr>
          </a:p>
          <a:p>
            <a:pPr indent="0" lvl="0" marL="0" rtl="0" algn="l">
              <a:spcBef>
                <a:spcPts val="0"/>
              </a:spcBef>
              <a:spcAft>
                <a:spcPts val="0"/>
              </a:spcAft>
              <a:buNone/>
            </a:pPr>
            <a:r>
              <a:rPr lang="en" sz="4800">
                <a:solidFill>
                  <a:srgbClr val="FAFBFC"/>
                </a:solidFill>
                <a:latin typeface="Open Sans Light"/>
                <a:ea typeface="Open Sans Light"/>
                <a:cs typeface="Open Sans Light"/>
                <a:sym typeface="Open Sans Light"/>
              </a:rPr>
              <a:t>Analysis and Suggestions</a:t>
            </a:r>
            <a:endParaRPr sz="3600">
              <a:solidFill>
                <a:srgbClr val="FAFBFC"/>
              </a:solidFill>
              <a:latin typeface="Open Sans"/>
              <a:ea typeface="Open Sans"/>
              <a:cs typeface="Open Sans"/>
              <a:sym typeface="Open Sans"/>
            </a:endParaRPr>
          </a:p>
        </p:txBody>
      </p:sp>
      <p:sp>
        <p:nvSpPr>
          <p:cNvPr id="382" name="Google Shape;382;p83"/>
          <p:cNvSpPr/>
          <p:nvPr/>
        </p:nvSpPr>
        <p:spPr>
          <a:xfrm>
            <a:off x="964649" y="4818975"/>
            <a:ext cx="716700" cy="441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84"/>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Google Merchandise Store </a:t>
            </a:r>
            <a:r>
              <a:rPr lang="en" sz="3200">
                <a:solidFill>
                  <a:srgbClr val="02B3E4"/>
                </a:solidFill>
                <a:latin typeface="Open Sans Light"/>
                <a:ea typeface="Open Sans Light"/>
                <a:cs typeface="Open Sans Light"/>
                <a:sym typeface="Open Sans Light"/>
              </a:rPr>
              <a:t>data</a:t>
            </a:r>
            <a:endParaRPr sz="3200">
              <a:solidFill>
                <a:srgbClr val="02B3E4"/>
              </a:solidFill>
              <a:latin typeface="Open Sans Light"/>
              <a:ea typeface="Open Sans Light"/>
              <a:cs typeface="Open Sans Light"/>
              <a:sym typeface="Open Sans Light"/>
            </a:endParaRPr>
          </a:p>
        </p:txBody>
      </p:sp>
      <p:sp>
        <p:nvSpPr>
          <p:cNvPr id="388" name="Google Shape;388;p84"/>
          <p:cNvSpPr txBox="1"/>
          <p:nvPr>
            <p:ph idx="1" type="body"/>
          </p:nvPr>
        </p:nvSpPr>
        <p:spPr>
          <a:xfrm>
            <a:off x="264950" y="2171875"/>
            <a:ext cx="7242600" cy="248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You can find the results of the Google Merchandise Store campaigns below.</a:t>
            </a:r>
            <a:endParaRPr/>
          </a:p>
        </p:txBody>
      </p:sp>
      <p:graphicFrame>
        <p:nvGraphicFramePr>
          <p:cNvPr id="389" name="Google Shape;389;p84"/>
          <p:cNvGraphicFramePr/>
          <p:nvPr/>
        </p:nvGraphicFramePr>
        <p:xfrm>
          <a:off x="217450" y="3851400"/>
          <a:ext cx="3000000" cy="3000000"/>
        </p:xfrm>
        <a:graphic>
          <a:graphicData uri="http://schemas.openxmlformats.org/drawingml/2006/table">
            <a:tbl>
              <a:tblPr>
                <a:noFill/>
                <a:tableStyleId>{D70E2561-1C7F-4240-89DF-2B3F310C1B93}</a:tableStyleId>
              </a:tblPr>
              <a:tblGrid>
                <a:gridCol w="3951975"/>
                <a:gridCol w="1235950"/>
                <a:gridCol w="1189900"/>
                <a:gridCol w="959775"/>
              </a:tblGrid>
              <a:tr h="381000">
                <a:tc>
                  <a:txBody>
                    <a:bodyPr/>
                    <a:lstStyle/>
                    <a:p>
                      <a:pPr indent="0" lvl="0" marL="0" rtl="0" algn="l">
                        <a:spcBef>
                          <a:spcPts val="0"/>
                        </a:spcBef>
                        <a:spcAft>
                          <a:spcPts val="0"/>
                        </a:spcAft>
                        <a:buNone/>
                      </a:pPr>
                      <a:r>
                        <a:rPr b="1" lang="en" sz="1500"/>
                        <a:t>Campaign Name</a:t>
                      </a:r>
                      <a:endParaRPr b="1" sz="1500"/>
                    </a:p>
                  </a:txBody>
                  <a:tcPr marT="91425" marB="91425" marR="91425" marL="91425">
                    <a:solidFill>
                      <a:schemeClr val="lt2"/>
                    </a:solidFill>
                  </a:tcPr>
                </a:tc>
                <a:tc>
                  <a:txBody>
                    <a:bodyPr/>
                    <a:lstStyle/>
                    <a:p>
                      <a:pPr indent="0" lvl="0" marL="0" rtl="0" algn="l">
                        <a:spcBef>
                          <a:spcPts val="0"/>
                        </a:spcBef>
                        <a:spcAft>
                          <a:spcPts val="0"/>
                        </a:spcAft>
                        <a:buNone/>
                      </a:pPr>
                      <a:r>
                        <a:rPr b="1" lang="en" sz="1500"/>
                        <a:t>Cost</a:t>
                      </a:r>
                      <a:endParaRPr b="1" sz="1500"/>
                    </a:p>
                  </a:txBody>
                  <a:tcPr marT="91425" marB="91425" marR="91425" marL="91425">
                    <a:solidFill>
                      <a:schemeClr val="lt2"/>
                    </a:solidFill>
                  </a:tcPr>
                </a:tc>
                <a:tc>
                  <a:txBody>
                    <a:bodyPr/>
                    <a:lstStyle/>
                    <a:p>
                      <a:pPr indent="0" lvl="0" marL="0" rtl="0" algn="l">
                        <a:spcBef>
                          <a:spcPts val="0"/>
                        </a:spcBef>
                        <a:spcAft>
                          <a:spcPts val="0"/>
                        </a:spcAft>
                        <a:buNone/>
                      </a:pPr>
                      <a:r>
                        <a:rPr b="1" lang="en" sz="1500"/>
                        <a:t>Revenue</a:t>
                      </a:r>
                      <a:endParaRPr b="1" sz="1500"/>
                    </a:p>
                  </a:txBody>
                  <a:tcPr marT="91425" marB="91425" marR="91425" marL="91425">
                    <a:solidFill>
                      <a:schemeClr val="lt2"/>
                    </a:solidFill>
                  </a:tcPr>
                </a:tc>
                <a:tc>
                  <a:txBody>
                    <a:bodyPr/>
                    <a:lstStyle/>
                    <a:p>
                      <a:pPr indent="0" lvl="0" marL="0" rtl="0" algn="l">
                        <a:spcBef>
                          <a:spcPts val="0"/>
                        </a:spcBef>
                        <a:spcAft>
                          <a:spcPts val="0"/>
                        </a:spcAft>
                        <a:buNone/>
                      </a:pPr>
                      <a:r>
                        <a:rPr b="1" lang="en" sz="1500"/>
                        <a:t>ROAS</a:t>
                      </a:r>
                      <a:endParaRPr b="1" sz="1500"/>
                    </a:p>
                  </a:txBody>
                  <a:tcPr marT="91425" marB="91425" marR="91425" marL="91425">
                    <a:solidFill>
                      <a:schemeClr val="lt2"/>
                    </a:solidFill>
                  </a:tcPr>
                </a:tc>
              </a:tr>
              <a:tr h="381000">
                <a:tc>
                  <a:txBody>
                    <a:bodyPr/>
                    <a:lstStyle/>
                    <a:p>
                      <a:pPr indent="0" lvl="0" marL="0" rtl="0" algn="l">
                        <a:lnSpc>
                          <a:spcPct val="115000"/>
                        </a:lnSpc>
                        <a:spcBef>
                          <a:spcPts val="0"/>
                        </a:spcBef>
                        <a:spcAft>
                          <a:spcPts val="0"/>
                        </a:spcAft>
                        <a:buNone/>
                      </a:pPr>
                      <a:r>
                        <a:rPr lang="en" sz="1200"/>
                        <a:t>Tech Trends: Discover the Latest Google Gear</a:t>
                      </a:r>
                      <a:endParaRPr sz="1200">
                        <a:solidFill>
                          <a:srgbClr val="0B0B0B"/>
                        </a:solidFill>
                        <a:highlight>
                          <a:srgbClr val="F6F6F6"/>
                        </a:highlight>
                        <a:latin typeface="Open Sans"/>
                        <a:ea typeface="Open Sans"/>
                        <a:cs typeface="Open Sans"/>
                        <a:sym typeface="Open Sans"/>
                      </a:endParaRPr>
                    </a:p>
                  </a:txBody>
                  <a:tcPr marT="91425" marB="91425" marR="91425" marL="91425"/>
                </a:tc>
                <a:tc>
                  <a:txBody>
                    <a:bodyPr/>
                    <a:lstStyle/>
                    <a:p>
                      <a:pPr indent="0" lvl="0" marL="0" rtl="0" algn="r">
                        <a:lnSpc>
                          <a:spcPct val="115000"/>
                        </a:lnSpc>
                        <a:spcBef>
                          <a:spcPts val="0"/>
                        </a:spcBef>
                        <a:spcAft>
                          <a:spcPts val="0"/>
                        </a:spcAft>
                        <a:buNone/>
                      </a:pPr>
                      <a:r>
                        <a:rPr lang="en"/>
                        <a:t>$5,000</a:t>
                      </a:r>
                      <a:endParaRPr/>
                    </a:p>
                  </a:txBody>
                  <a:tcPr marT="91425" marB="91425" marR="91425" marL="91425"/>
                </a:tc>
                <a:tc>
                  <a:txBody>
                    <a:bodyPr/>
                    <a:lstStyle/>
                    <a:p>
                      <a:pPr indent="0" lvl="0" marL="0" rtl="0" algn="r">
                        <a:lnSpc>
                          <a:spcPct val="115000"/>
                        </a:lnSpc>
                        <a:spcBef>
                          <a:spcPts val="0"/>
                        </a:spcBef>
                        <a:spcAft>
                          <a:spcPts val="0"/>
                        </a:spcAft>
                        <a:buNone/>
                      </a:pPr>
                      <a:r>
                        <a:rPr lang="en"/>
                        <a:t>$3,000</a:t>
                      </a:r>
                      <a:endParaRPr/>
                    </a:p>
                  </a:txBody>
                  <a:tcPr marT="91425" marB="91425" marR="91425" marL="91425"/>
                </a:tc>
                <a:tc>
                  <a:txBody>
                    <a:bodyPr/>
                    <a:lstStyle/>
                    <a:p>
                      <a:pPr indent="0" lvl="0" marL="0" rtl="0" algn="r">
                        <a:lnSpc>
                          <a:spcPct val="115000"/>
                        </a:lnSpc>
                        <a:spcBef>
                          <a:spcPts val="0"/>
                        </a:spcBef>
                        <a:spcAft>
                          <a:spcPts val="0"/>
                        </a:spcAft>
                        <a:buNone/>
                      </a:pPr>
                      <a:r>
                        <a:rPr lang="en"/>
                        <a:t>0.6</a:t>
                      </a:r>
                      <a:endParaRPr/>
                    </a:p>
                  </a:txBody>
                  <a:tcPr marT="91425" marB="91425" marR="91425" marL="91425"/>
                </a:tc>
              </a:tr>
              <a:tr h="385975">
                <a:tc>
                  <a:txBody>
                    <a:bodyPr/>
                    <a:lstStyle/>
                    <a:p>
                      <a:pPr indent="0" lvl="0" marL="0" rtl="0" algn="l">
                        <a:lnSpc>
                          <a:spcPct val="115000"/>
                        </a:lnSpc>
                        <a:spcBef>
                          <a:spcPts val="0"/>
                        </a:spcBef>
                        <a:spcAft>
                          <a:spcPts val="0"/>
                        </a:spcAft>
                        <a:buNone/>
                      </a:pPr>
                      <a:r>
                        <a:rPr lang="en" sz="1200"/>
                        <a:t>Shop with Google: Unleash Your Digital Lifestyle</a:t>
                      </a:r>
                      <a:endParaRPr sz="1200"/>
                    </a:p>
                  </a:txBody>
                  <a:tcPr marT="91425" marB="91425" marR="91425" marL="91425"/>
                </a:tc>
                <a:tc>
                  <a:txBody>
                    <a:bodyPr/>
                    <a:lstStyle/>
                    <a:p>
                      <a:pPr indent="0" lvl="0" marL="0" rtl="0" algn="r">
                        <a:lnSpc>
                          <a:spcPct val="115000"/>
                        </a:lnSpc>
                        <a:spcBef>
                          <a:spcPts val="0"/>
                        </a:spcBef>
                        <a:spcAft>
                          <a:spcPts val="0"/>
                        </a:spcAft>
                        <a:buNone/>
                      </a:pPr>
                      <a:r>
                        <a:rPr lang="en"/>
                        <a:t>$5,000</a:t>
                      </a:r>
                      <a:endParaRPr/>
                    </a:p>
                  </a:txBody>
                  <a:tcPr marT="91425" marB="91425" marR="91425" marL="91425"/>
                </a:tc>
                <a:tc>
                  <a:txBody>
                    <a:bodyPr/>
                    <a:lstStyle/>
                    <a:p>
                      <a:pPr indent="0" lvl="0" marL="0" rtl="0" algn="r">
                        <a:lnSpc>
                          <a:spcPct val="115000"/>
                        </a:lnSpc>
                        <a:spcBef>
                          <a:spcPts val="0"/>
                        </a:spcBef>
                        <a:spcAft>
                          <a:spcPts val="0"/>
                        </a:spcAft>
                        <a:buNone/>
                      </a:pPr>
                      <a:r>
                        <a:rPr lang="en"/>
                        <a:t>$8,000</a:t>
                      </a:r>
                      <a:endParaRPr/>
                    </a:p>
                  </a:txBody>
                  <a:tcPr marT="91425" marB="91425" marR="91425" marL="91425"/>
                </a:tc>
                <a:tc>
                  <a:txBody>
                    <a:bodyPr/>
                    <a:lstStyle/>
                    <a:p>
                      <a:pPr indent="0" lvl="0" marL="0" rtl="0" algn="r">
                        <a:lnSpc>
                          <a:spcPct val="115000"/>
                        </a:lnSpc>
                        <a:spcBef>
                          <a:spcPts val="0"/>
                        </a:spcBef>
                        <a:spcAft>
                          <a:spcPts val="0"/>
                        </a:spcAft>
                        <a:buNone/>
                      </a:pPr>
                      <a:r>
                        <a:rPr lang="en"/>
                        <a:t>1.6</a:t>
                      </a:r>
                      <a:endParaRPr/>
                    </a:p>
                  </a:txBody>
                  <a:tcPr marT="91425" marB="91425" marR="91425" marL="91425"/>
                </a:tc>
              </a:tr>
              <a:tr h="283625">
                <a:tc>
                  <a:txBody>
                    <a:bodyPr/>
                    <a:lstStyle/>
                    <a:p>
                      <a:pPr indent="0" lvl="0" marL="0" rtl="0" algn="l">
                        <a:lnSpc>
                          <a:spcPct val="115000"/>
                        </a:lnSpc>
                        <a:spcBef>
                          <a:spcPts val="0"/>
                        </a:spcBef>
                        <a:spcAft>
                          <a:spcPts val="0"/>
                        </a:spcAft>
                        <a:buClr>
                          <a:schemeClr val="dk1"/>
                        </a:buClr>
                        <a:buSzPts val="1100"/>
                        <a:buFont typeface="Arial"/>
                        <a:buNone/>
                      </a:pPr>
                      <a:r>
                        <a:rPr lang="en" sz="1200"/>
                        <a:t>Google Gadgets Galore: Elevate Your Tech Game</a:t>
                      </a:r>
                      <a:endParaRPr sz="1200"/>
                    </a:p>
                  </a:txBody>
                  <a:tcPr marT="91425" marB="91425" marR="91425" marL="91425"/>
                </a:tc>
                <a:tc>
                  <a:txBody>
                    <a:bodyPr/>
                    <a:lstStyle/>
                    <a:p>
                      <a:pPr indent="0" lvl="0" marL="0" rtl="0" algn="r">
                        <a:lnSpc>
                          <a:spcPct val="115000"/>
                        </a:lnSpc>
                        <a:spcBef>
                          <a:spcPts val="0"/>
                        </a:spcBef>
                        <a:spcAft>
                          <a:spcPts val="0"/>
                        </a:spcAft>
                        <a:buNone/>
                      </a:pPr>
                      <a:r>
                        <a:rPr lang="en"/>
                        <a:t>$5,000</a:t>
                      </a:r>
                      <a:endParaRPr/>
                    </a:p>
                  </a:txBody>
                  <a:tcPr marT="91425" marB="91425" marR="91425" marL="91425"/>
                </a:tc>
                <a:tc>
                  <a:txBody>
                    <a:bodyPr/>
                    <a:lstStyle/>
                    <a:p>
                      <a:pPr indent="0" lvl="0" marL="0" rtl="0" algn="r">
                        <a:lnSpc>
                          <a:spcPct val="115000"/>
                        </a:lnSpc>
                        <a:spcBef>
                          <a:spcPts val="0"/>
                        </a:spcBef>
                        <a:spcAft>
                          <a:spcPts val="0"/>
                        </a:spcAft>
                        <a:buNone/>
                      </a:pPr>
                      <a:r>
                        <a:rPr lang="en"/>
                        <a:t>$8,000</a:t>
                      </a:r>
                      <a:endParaRPr/>
                    </a:p>
                  </a:txBody>
                  <a:tcPr marT="91425" marB="91425" marR="91425" marL="91425"/>
                </a:tc>
                <a:tc>
                  <a:txBody>
                    <a:bodyPr/>
                    <a:lstStyle/>
                    <a:p>
                      <a:pPr indent="0" lvl="0" marL="0" rtl="0" algn="r">
                        <a:lnSpc>
                          <a:spcPct val="115000"/>
                        </a:lnSpc>
                        <a:spcBef>
                          <a:spcPts val="0"/>
                        </a:spcBef>
                        <a:spcAft>
                          <a:spcPts val="0"/>
                        </a:spcAft>
                        <a:buNone/>
                      </a:pPr>
                      <a:r>
                        <a:rPr lang="en"/>
                        <a:t>1.6</a:t>
                      </a:r>
                      <a:endParaRPr/>
                    </a:p>
                  </a:txBody>
                  <a:tcPr marT="91425" marB="91425" marR="91425" marL="91425"/>
                </a:tc>
              </a:tr>
              <a:tr h="381000">
                <a:tc>
                  <a:txBody>
                    <a:bodyPr/>
                    <a:lstStyle/>
                    <a:p>
                      <a:pPr indent="0" lvl="0" marL="0" rtl="0" algn="l">
                        <a:lnSpc>
                          <a:spcPct val="115000"/>
                        </a:lnSpc>
                        <a:spcBef>
                          <a:spcPts val="0"/>
                        </a:spcBef>
                        <a:spcAft>
                          <a:spcPts val="0"/>
                        </a:spcAft>
                        <a:buClr>
                          <a:schemeClr val="dk1"/>
                        </a:buClr>
                        <a:buSzPts val="1100"/>
                        <a:buFont typeface="Arial"/>
                        <a:buNone/>
                      </a:pPr>
                      <a:r>
                        <a:rPr lang="en" sz="1200"/>
                        <a:t>Gear Up with Google: Your One-Stop Tech Shop</a:t>
                      </a:r>
                      <a:endParaRPr sz="1200"/>
                    </a:p>
                  </a:txBody>
                  <a:tcPr marT="91425" marB="91425" marR="91425" marL="91425"/>
                </a:tc>
                <a:tc>
                  <a:txBody>
                    <a:bodyPr/>
                    <a:lstStyle/>
                    <a:p>
                      <a:pPr indent="0" lvl="0" marL="0" rtl="0" algn="r">
                        <a:lnSpc>
                          <a:spcPct val="115000"/>
                        </a:lnSpc>
                        <a:spcBef>
                          <a:spcPts val="0"/>
                        </a:spcBef>
                        <a:spcAft>
                          <a:spcPts val="0"/>
                        </a:spcAft>
                        <a:buNone/>
                      </a:pPr>
                      <a:r>
                        <a:rPr lang="en"/>
                        <a:t>$8,000</a:t>
                      </a:r>
                      <a:endParaRPr/>
                    </a:p>
                  </a:txBody>
                  <a:tcPr marT="91425" marB="91425" marR="91425" marL="91425"/>
                </a:tc>
                <a:tc>
                  <a:txBody>
                    <a:bodyPr/>
                    <a:lstStyle/>
                    <a:p>
                      <a:pPr indent="0" lvl="0" marL="0" rtl="0" algn="r">
                        <a:lnSpc>
                          <a:spcPct val="115000"/>
                        </a:lnSpc>
                        <a:spcBef>
                          <a:spcPts val="0"/>
                        </a:spcBef>
                        <a:spcAft>
                          <a:spcPts val="0"/>
                        </a:spcAft>
                        <a:buNone/>
                      </a:pPr>
                      <a:r>
                        <a:rPr lang="en"/>
                        <a:t>$13,000</a:t>
                      </a:r>
                      <a:endParaRPr/>
                    </a:p>
                  </a:txBody>
                  <a:tcPr marT="91425" marB="91425" marR="91425" marL="91425"/>
                </a:tc>
                <a:tc>
                  <a:txBody>
                    <a:bodyPr/>
                    <a:lstStyle/>
                    <a:p>
                      <a:pPr indent="0" lvl="0" marL="0" rtl="0" algn="r">
                        <a:lnSpc>
                          <a:spcPct val="115000"/>
                        </a:lnSpc>
                        <a:spcBef>
                          <a:spcPts val="0"/>
                        </a:spcBef>
                        <a:spcAft>
                          <a:spcPts val="0"/>
                        </a:spcAft>
                        <a:buNone/>
                      </a:pPr>
                      <a:r>
                        <a:rPr lang="en"/>
                        <a:t>1.625</a:t>
                      </a:r>
                      <a:endParaRPr/>
                    </a:p>
                  </a:txBody>
                  <a:tcPr marT="91425" marB="91425" marR="91425" marL="91425"/>
                </a:tc>
              </a:tr>
              <a:tr h="381000">
                <a:tc>
                  <a:txBody>
                    <a:bodyPr/>
                    <a:lstStyle/>
                    <a:p>
                      <a:pPr indent="0" lvl="0" marL="0" rtl="0" algn="l">
                        <a:lnSpc>
                          <a:spcPct val="115000"/>
                        </a:lnSpc>
                        <a:spcBef>
                          <a:spcPts val="0"/>
                        </a:spcBef>
                        <a:spcAft>
                          <a:spcPts val="0"/>
                        </a:spcAft>
                        <a:buClr>
                          <a:schemeClr val="dk1"/>
                        </a:buClr>
                        <a:buSzPts val="1100"/>
                        <a:buFont typeface="Arial"/>
                        <a:buNone/>
                      </a:pPr>
                      <a:r>
                        <a:rPr lang="en" sz="1200"/>
                        <a:t>Google Merch Madness: Score Big on Tech Essentials</a:t>
                      </a:r>
                      <a:endParaRPr sz="1200"/>
                    </a:p>
                  </a:txBody>
                  <a:tcPr marT="91425" marB="91425" marR="91425" marL="91425"/>
                </a:tc>
                <a:tc>
                  <a:txBody>
                    <a:bodyPr/>
                    <a:lstStyle/>
                    <a:p>
                      <a:pPr indent="0" lvl="0" marL="0" rtl="0" algn="r">
                        <a:lnSpc>
                          <a:spcPct val="115000"/>
                        </a:lnSpc>
                        <a:spcBef>
                          <a:spcPts val="0"/>
                        </a:spcBef>
                        <a:spcAft>
                          <a:spcPts val="0"/>
                        </a:spcAft>
                        <a:buNone/>
                      </a:pPr>
                      <a:r>
                        <a:rPr lang="en"/>
                        <a:t>$5,000</a:t>
                      </a:r>
                      <a:endParaRPr/>
                    </a:p>
                  </a:txBody>
                  <a:tcPr marT="91425" marB="91425" marR="91425" marL="91425"/>
                </a:tc>
                <a:tc>
                  <a:txBody>
                    <a:bodyPr/>
                    <a:lstStyle/>
                    <a:p>
                      <a:pPr indent="0" lvl="0" marL="0" rtl="0" algn="r">
                        <a:lnSpc>
                          <a:spcPct val="115000"/>
                        </a:lnSpc>
                        <a:spcBef>
                          <a:spcPts val="0"/>
                        </a:spcBef>
                        <a:spcAft>
                          <a:spcPts val="0"/>
                        </a:spcAft>
                        <a:buNone/>
                      </a:pPr>
                      <a:r>
                        <a:rPr lang="en"/>
                        <a:t>$2,000</a:t>
                      </a:r>
                      <a:endParaRPr/>
                    </a:p>
                  </a:txBody>
                  <a:tcPr marT="91425" marB="91425" marR="91425" marL="91425"/>
                </a:tc>
                <a:tc>
                  <a:txBody>
                    <a:bodyPr/>
                    <a:lstStyle/>
                    <a:p>
                      <a:pPr indent="0" lvl="0" marL="0" rtl="0" algn="r">
                        <a:lnSpc>
                          <a:spcPct val="115000"/>
                        </a:lnSpc>
                        <a:spcBef>
                          <a:spcPts val="0"/>
                        </a:spcBef>
                        <a:spcAft>
                          <a:spcPts val="0"/>
                        </a:spcAft>
                        <a:buNone/>
                      </a:pPr>
                      <a:r>
                        <a:rPr lang="en"/>
                        <a:t>0.4</a:t>
                      </a:r>
                      <a:endParaRPr/>
                    </a:p>
                  </a:txBody>
                  <a:tcPr marT="91425" marB="91425" marR="91425" marL="91425"/>
                </a:tc>
              </a:tr>
              <a:tr h="381000">
                <a:tc>
                  <a:txBody>
                    <a:bodyPr/>
                    <a:lstStyle/>
                    <a:p>
                      <a:pPr indent="0" lvl="0" marL="0" rtl="0" algn="l">
                        <a:lnSpc>
                          <a:spcPct val="115000"/>
                        </a:lnSpc>
                        <a:spcBef>
                          <a:spcPts val="0"/>
                        </a:spcBef>
                        <a:spcAft>
                          <a:spcPts val="0"/>
                        </a:spcAft>
                        <a:buClr>
                          <a:schemeClr val="dk1"/>
                        </a:buClr>
                        <a:buSzPts val="1100"/>
                        <a:buFont typeface="Arial"/>
                        <a:buNone/>
                      </a:pPr>
                      <a:r>
                        <a:rPr lang="en" sz="1200"/>
                        <a:t>Unlock the Power of Google: Shop the Best in Tech</a:t>
                      </a:r>
                      <a:endParaRPr sz="1200"/>
                    </a:p>
                  </a:txBody>
                  <a:tcPr marT="91425" marB="91425" marR="91425" marL="91425"/>
                </a:tc>
                <a:tc>
                  <a:txBody>
                    <a:bodyPr/>
                    <a:lstStyle/>
                    <a:p>
                      <a:pPr indent="0" lvl="0" marL="0" rtl="0" algn="r">
                        <a:lnSpc>
                          <a:spcPct val="115000"/>
                        </a:lnSpc>
                        <a:spcBef>
                          <a:spcPts val="0"/>
                        </a:spcBef>
                        <a:spcAft>
                          <a:spcPts val="0"/>
                        </a:spcAft>
                        <a:buNone/>
                      </a:pPr>
                      <a:r>
                        <a:rPr lang="en"/>
                        <a:t>$2,000</a:t>
                      </a:r>
                      <a:endParaRPr/>
                    </a:p>
                  </a:txBody>
                  <a:tcPr marT="91425" marB="91425" marR="91425" marL="91425"/>
                </a:tc>
                <a:tc>
                  <a:txBody>
                    <a:bodyPr/>
                    <a:lstStyle/>
                    <a:p>
                      <a:pPr indent="0" lvl="0" marL="0" rtl="0" algn="r">
                        <a:lnSpc>
                          <a:spcPct val="115000"/>
                        </a:lnSpc>
                        <a:spcBef>
                          <a:spcPts val="0"/>
                        </a:spcBef>
                        <a:spcAft>
                          <a:spcPts val="0"/>
                        </a:spcAft>
                        <a:buNone/>
                      </a:pPr>
                      <a:r>
                        <a:rPr lang="en"/>
                        <a:t>$3,500</a:t>
                      </a:r>
                      <a:endParaRPr/>
                    </a:p>
                  </a:txBody>
                  <a:tcPr marT="91425" marB="91425" marR="91425" marL="91425"/>
                </a:tc>
                <a:tc>
                  <a:txBody>
                    <a:bodyPr/>
                    <a:lstStyle/>
                    <a:p>
                      <a:pPr indent="0" lvl="0" marL="0" rtl="0" algn="r">
                        <a:lnSpc>
                          <a:spcPct val="115000"/>
                        </a:lnSpc>
                        <a:spcBef>
                          <a:spcPts val="0"/>
                        </a:spcBef>
                        <a:spcAft>
                          <a:spcPts val="0"/>
                        </a:spcAft>
                        <a:buNone/>
                      </a:pPr>
                      <a:r>
                        <a:rPr lang="en"/>
                        <a:t>1.75</a:t>
                      </a:r>
                      <a:endParaRPr/>
                    </a:p>
                  </a:txBody>
                  <a:tcPr marT="91425" marB="91425" marR="91425" marL="91425"/>
                </a:tc>
              </a:tr>
              <a:tr h="381000">
                <a:tc>
                  <a:txBody>
                    <a:bodyPr/>
                    <a:lstStyle/>
                    <a:p>
                      <a:pPr indent="0" lvl="0" marL="0" rtl="0" algn="l">
                        <a:spcBef>
                          <a:spcPts val="0"/>
                        </a:spcBef>
                        <a:spcAft>
                          <a:spcPts val="0"/>
                        </a:spcAft>
                        <a:buNone/>
                      </a:pPr>
                      <a:r>
                        <a:rPr lang="en"/>
                        <a:t>Totals</a:t>
                      </a:r>
                      <a:endParaRPr/>
                    </a:p>
                  </a:txBody>
                  <a:tcPr marT="91425" marB="91425" marR="91425" marL="91425"/>
                </a:tc>
                <a:tc>
                  <a:txBody>
                    <a:bodyPr/>
                    <a:lstStyle/>
                    <a:p>
                      <a:pPr indent="0" lvl="0" marL="0" rtl="0" algn="r">
                        <a:lnSpc>
                          <a:spcPct val="115000"/>
                        </a:lnSpc>
                        <a:spcBef>
                          <a:spcPts val="0"/>
                        </a:spcBef>
                        <a:spcAft>
                          <a:spcPts val="0"/>
                        </a:spcAft>
                        <a:buNone/>
                      </a:pPr>
                      <a:r>
                        <a:rPr lang="en"/>
                        <a:t>$30,000</a:t>
                      </a:r>
                      <a:endParaRPr/>
                    </a:p>
                  </a:txBody>
                  <a:tcPr marT="91425" marB="91425" marR="91425" marL="91425"/>
                </a:tc>
                <a:tc>
                  <a:txBody>
                    <a:bodyPr/>
                    <a:lstStyle/>
                    <a:p>
                      <a:pPr indent="0" lvl="0" marL="0" rtl="0" algn="r">
                        <a:lnSpc>
                          <a:spcPct val="115000"/>
                        </a:lnSpc>
                        <a:spcBef>
                          <a:spcPts val="0"/>
                        </a:spcBef>
                        <a:spcAft>
                          <a:spcPts val="0"/>
                        </a:spcAft>
                        <a:buNone/>
                      </a:pPr>
                      <a:r>
                        <a:rPr lang="en"/>
                        <a:t>$37,500</a:t>
                      </a:r>
                      <a:endParaRPr/>
                    </a:p>
                  </a:txBody>
                  <a:tcPr marT="91425" marB="91425" marR="91425" marL="91425"/>
                </a:tc>
                <a:tc>
                  <a:txBody>
                    <a:bodyPr/>
                    <a:lstStyle/>
                    <a:p>
                      <a:pPr indent="0" lvl="0" marL="0" rtl="0" algn="l">
                        <a:spcBef>
                          <a:spcPts val="0"/>
                        </a:spcBef>
                        <a:spcAft>
                          <a:spcPts val="0"/>
                        </a:spcAft>
                        <a:buNone/>
                      </a:pPr>
                      <a:r>
                        <a:rPr lang="en"/>
                        <a:t> </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0" name="Shape 250"/>
        <p:cNvGrpSpPr/>
        <p:nvPr/>
      </p:nvGrpSpPr>
      <p:grpSpPr>
        <a:xfrm>
          <a:off x="0" y="0"/>
          <a:ext cx="0" cy="0"/>
          <a:chOff x="0" y="0"/>
          <a:chExt cx="0" cy="0"/>
        </a:xfrm>
      </p:grpSpPr>
      <p:sp>
        <p:nvSpPr>
          <p:cNvPr id="251" name="Google Shape;251;p67"/>
          <p:cNvSpPr txBox="1"/>
          <p:nvPr>
            <p:ph type="ctrTitle"/>
          </p:nvPr>
        </p:nvSpPr>
        <p:spPr>
          <a:xfrm>
            <a:off x="347400" y="1947675"/>
            <a:ext cx="7077600" cy="291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FAFBFC"/>
                </a:solidFill>
                <a:latin typeface="Open Sans Light"/>
                <a:ea typeface="Open Sans Light"/>
                <a:cs typeface="Open Sans Light"/>
                <a:sym typeface="Open Sans Light"/>
              </a:rPr>
              <a:t>Part One:</a:t>
            </a:r>
            <a:r>
              <a:rPr b="1" lang="en" sz="4800">
                <a:solidFill>
                  <a:srgbClr val="FAFBFC"/>
                </a:solidFill>
              </a:rPr>
              <a:t> </a:t>
            </a:r>
            <a:endParaRPr b="1" sz="4800">
              <a:solidFill>
                <a:srgbClr val="FAFBFC"/>
              </a:solidFill>
            </a:endParaRPr>
          </a:p>
          <a:p>
            <a:pPr indent="0" lvl="0" marL="0" rtl="0" algn="l">
              <a:spcBef>
                <a:spcPts val="0"/>
              </a:spcBef>
              <a:spcAft>
                <a:spcPts val="0"/>
              </a:spcAft>
              <a:buNone/>
            </a:pPr>
            <a:r>
              <a:rPr lang="en" sz="4800">
                <a:solidFill>
                  <a:srgbClr val="FAFBFC"/>
                </a:solidFill>
                <a:latin typeface="Open Sans Light"/>
                <a:ea typeface="Open Sans Light"/>
                <a:cs typeface="Open Sans Light"/>
                <a:sym typeface="Open Sans Light"/>
              </a:rPr>
              <a:t>Setting Goals </a:t>
            </a:r>
            <a:endParaRPr sz="3600">
              <a:solidFill>
                <a:srgbClr val="FAFBFC"/>
              </a:solidFill>
              <a:latin typeface="Open Sans"/>
              <a:ea typeface="Open Sans"/>
              <a:cs typeface="Open Sans"/>
              <a:sym typeface="Open Sans"/>
            </a:endParaRPr>
          </a:p>
        </p:txBody>
      </p:sp>
      <p:sp>
        <p:nvSpPr>
          <p:cNvPr id="252" name="Google Shape;252;p67"/>
          <p:cNvSpPr/>
          <p:nvPr/>
        </p:nvSpPr>
        <p:spPr>
          <a:xfrm>
            <a:off x="964649" y="4818975"/>
            <a:ext cx="716700" cy="441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85"/>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Business Sales Growth</a:t>
            </a:r>
            <a:r>
              <a:rPr lang="en" sz="3200">
                <a:solidFill>
                  <a:srgbClr val="02B3E4"/>
                </a:solidFill>
                <a:latin typeface="Open Sans Light"/>
                <a:ea typeface="Open Sans Light"/>
                <a:cs typeface="Open Sans Light"/>
                <a:sym typeface="Open Sans Light"/>
              </a:rPr>
              <a:t> </a:t>
            </a:r>
            <a:endParaRPr sz="3200">
              <a:solidFill>
                <a:srgbClr val="02B3E4"/>
              </a:solidFill>
              <a:latin typeface="Open Sans Light"/>
              <a:ea typeface="Open Sans Light"/>
              <a:cs typeface="Open Sans Light"/>
              <a:sym typeface="Open Sans Light"/>
            </a:endParaRPr>
          </a:p>
        </p:txBody>
      </p:sp>
      <p:sp>
        <p:nvSpPr>
          <p:cNvPr id="395" name="Google Shape;395;p85"/>
          <p:cNvSpPr txBox="1"/>
          <p:nvPr>
            <p:ph idx="1" type="body"/>
          </p:nvPr>
        </p:nvSpPr>
        <p:spPr>
          <a:xfrm>
            <a:off x="264950" y="2253725"/>
            <a:ext cx="7242600" cy="248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the data provided, how might the campaigns be realigned and improved to potentially achieve a 20% YOY sales growth </a:t>
            </a:r>
            <a:r>
              <a:rPr b="1" lang="en"/>
              <a:t>without additional cost</a:t>
            </a:r>
            <a:r>
              <a:rPr lang="en"/>
              <a:t>? You can assume that the data will remain consistent over the projected time frame. Please reference specific data to support your answer, such as metrics and campaigns.</a:t>
            </a:r>
            <a:endParaRPr/>
          </a:p>
          <a:p>
            <a:pPr indent="0" lvl="0" marL="0" rtl="0" algn="l">
              <a:spcBef>
                <a:spcPts val="1600"/>
              </a:spcBef>
              <a:spcAft>
                <a:spcPts val="0"/>
              </a:spcAft>
              <a:buNone/>
            </a:pPr>
            <a:r>
              <a:rPr b="1" lang="en"/>
              <a:t>You could get the answer by asking yourself: Which campaign would I spend less, and which would I spend more?</a:t>
            </a:r>
            <a:endParaRPr b="1"/>
          </a:p>
          <a:p>
            <a:pPr indent="0" lvl="0" marL="0" rtl="0" algn="l">
              <a:spcBef>
                <a:spcPts val="1600"/>
              </a:spcBef>
              <a:spcAft>
                <a:spcPts val="1600"/>
              </a:spcAft>
              <a:buNone/>
            </a:pPr>
            <a:r>
              <a:t/>
            </a:r>
            <a:endParaRPr i="1"/>
          </a:p>
        </p:txBody>
      </p:sp>
      <p:sp>
        <p:nvSpPr>
          <p:cNvPr id="396" name="Google Shape;396;p85"/>
          <p:cNvSpPr txBox="1"/>
          <p:nvPr/>
        </p:nvSpPr>
        <p:spPr>
          <a:xfrm>
            <a:off x="264900" y="5102300"/>
            <a:ext cx="7242600" cy="41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2"/>
                </a:solidFill>
                <a:latin typeface="Open Sans"/>
                <a:ea typeface="Open Sans"/>
                <a:cs typeface="Open Sans"/>
                <a:sym typeface="Open Sans"/>
              </a:rPr>
              <a:t>I would spend less on the “Google March Madness” campaign because it brings less revenue compared to other campaigns. I would spend more on “Unlock the Power of Google: Shop the Best in Tech” because it would bring in the highest amount of revenue for the company. </a:t>
            </a:r>
            <a:endParaRPr i="1" sz="1800">
              <a:solidFill>
                <a:schemeClr val="dk2"/>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i="1" sz="1800">
              <a:solidFill>
                <a:schemeClr val="dk2"/>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86"/>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eCommerce improvements</a:t>
            </a:r>
            <a:endParaRPr sz="3200">
              <a:solidFill>
                <a:srgbClr val="02B3E4"/>
              </a:solidFill>
              <a:latin typeface="Open Sans Light"/>
              <a:ea typeface="Open Sans Light"/>
              <a:cs typeface="Open Sans Light"/>
              <a:sym typeface="Open Sans Light"/>
            </a:endParaRPr>
          </a:p>
        </p:txBody>
      </p:sp>
      <p:sp>
        <p:nvSpPr>
          <p:cNvPr id="402" name="Google Shape;402;p86"/>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at your website pages or the </a:t>
            </a:r>
            <a:r>
              <a:rPr lang="en" u="sng">
                <a:solidFill>
                  <a:schemeClr val="hlink"/>
                </a:solidFill>
                <a:hlinkClick r:id="rId3"/>
              </a:rPr>
              <a:t>Google Merchandise Store</a:t>
            </a:r>
            <a:r>
              <a:rPr lang="en"/>
              <a:t> website and current eCommerce experience, identify one change to the eCommerce UX and one additional eCommerce option you would recommend implementing. </a:t>
            </a:r>
            <a:endParaRPr/>
          </a:p>
          <a:p>
            <a:pPr indent="0" lvl="0" marL="0" rtl="0" algn="l">
              <a:spcBef>
                <a:spcPts val="1600"/>
              </a:spcBef>
              <a:spcAft>
                <a:spcPts val="0"/>
              </a:spcAft>
              <a:buNone/>
            </a:pPr>
            <a:r>
              <a:rPr i="1" lang="en"/>
              <a:t>Example: One way to improve eCommerce capabilities would be to add the option of a digital wallet with the option to securely store and manage cards that have been used for payment, along with the option of using PayPal or Apple Pay.</a:t>
            </a:r>
            <a:endParaRPr i="1"/>
          </a:p>
          <a:p>
            <a:pPr indent="0" lvl="0" marL="0" rtl="0" algn="l">
              <a:spcBef>
                <a:spcPts val="1600"/>
              </a:spcBef>
              <a:spcAft>
                <a:spcPts val="0"/>
              </a:spcAft>
              <a:buNone/>
            </a:pPr>
            <a:r>
              <a:rPr lang="en"/>
              <a:t>UX change:</a:t>
            </a:r>
            <a:endParaRPr/>
          </a:p>
          <a:p>
            <a:pPr indent="0" lvl="0" marL="0" rtl="0" algn="l">
              <a:spcBef>
                <a:spcPts val="1600"/>
              </a:spcBef>
              <a:spcAft>
                <a:spcPts val="0"/>
              </a:spcAft>
              <a:buNone/>
            </a:pPr>
            <a:r>
              <a:rPr i="1" lang="en"/>
              <a:t>I would add an option to check out as a guest. Some users don’t necessarily want to log in to make a purchase, they want to get in and purchase as quickly and smoothly as possible.</a:t>
            </a:r>
            <a:endParaRPr/>
          </a:p>
          <a:p>
            <a:pPr indent="0" lvl="0" marL="0" rtl="0" algn="l">
              <a:spcBef>
                <a:spcPts val="1600"/>
              </a:spcBef>
              <a:spcAft>
                <a:spcPts val="0"/>
              </a:spcAft>
              <a:buNone/>
            </a:pPr>
            <a:r>
              <a:rPr lang="en"/>
              <a:t>Other eCommerce change or addition:</a:t>
            </a:r>
            <a:endParaRPr/>
          </a:p>
          <a:p>
            <a:pPr indent="0" lvl="0" marL="0" rtl="0" algn="l">
              <a:spcBef>
                <a:spcPts val="1600"/>
              </a:spcBef>
              <a:spcAft>
                <a:spcPts val="1600"/>
              </a:spcAft>
              <a:buNone/>
            </a:pPr>
            <a:r>
              <a:rPr i="1" lang="en"/>
              <a:t>I would change the word “sale” from red to blue or purple. Red can come off as harsh, where blue is more calming. </a:t>
            </a:r>
            <a:endParaRPr i="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87"/>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Technology</a:t>
            </a:r>
            <a:endParaRPr sz="3200">
              <a:solidFill>
                <a:srgbClr val="02B3E4"/>
              </a:solidFill>
              <a:latin typeface="Open Sans Light"/>
              <a:ea typeface="Open Sans Light"/>
              <a:cs typeface="Open Sans Light"/>
              <a:sym typeface="Open Sans Light"/>
            </a:endParaRPr>
          </a:p>
        </p:txBody>
      </p:sp>
      <p:graphicFrame>
        <p:nvGraphicFramePr>
          <p:cNvPr id="408" name="Google Shape;408;p87"/>
          <p:cNvGraphicFramePr/>
          <p:nvPr/>
        </p:nvGraphicFramePr>
        <p:xfrm>
          <a:off x="375050" y="1990163"/>
          <a:ext cx="3000000" cy="3000000"/>
        </p:xfrm>
        <a:graphic>
          <a:graphicData uri="http://schemas.openxmlformats.org/drawingml/2006/table">
            <a:tbl>
              <a:tblPr>
                <a:noFill/>
                <a:tableStyleId>{D70E2561-1C7F-4240-89DF-2B3F310C1B93}</a:tableStyleId>
              </a:tblPr>
              <a:tblGrid>
                <a:gridCol w="460475"/>
                <a:gridCol w="6566150"/>
              </a:tblGrid>
              <a:tr h="1634150">
                <a:tc gridSpan="2">
                  <a:txBody>
                    <a:bodyPr/>
                    <a:lstStyle/>
                    <a:p>
                      <a:pPr indent="0" lvl="0" marL="0" rtl="0" algn="l">
                        <a:lnSpc>
                          <a:spcPct val="100000"/>
                        </a:lnSpc>
                        <a:spcBef>
                          <a:spcPts val="0"/>
                        </a:spcBef>
                        <a:spcAft>
                          <a:spcPts val="1600"/>
                        </a:spcAft>
                        <a:buNone/>
                      </a:pPr>
                      <a:r>
                        <a:rPr lang="en" sz="2000">
                          <a:solidFill>
                            <a:srgbClr val="525C65"/>
                          </a:solidFill>
                          <a:highlight>
                            <a:schemeClr val="lt1"/>
                          </a:highlight>
                          <a:latin typeface="Open Sans Light"/>
                          <a:ea typeface="Open Sans Light"/>
                          <a:cs typeface="Open Sans Light"/>
                          <a:sym typeface="Open Sans Light"/>
                        </a:rPr>
                        <a:t>It is time for some exploration! You need to find 2 emerging marketing technologies that you could use in a technology stack. For each one, you need to describe why you would use that tool. </a:t>
                      </a:r>
                      <a:endParaRPr sz="2000">
                        <a:solidFill>
                          <a:srgbClr val="525C65"/>
                        </a:solidFill>
                        <a:highlight>
                          <a:schemeClr val="lt1"/>
                        </a:highlight>
                        <a:latin typeface="Open Sans Light"/>
                        <a:ea typeface="Open Sans Light"/>
                        <a:cs typeface="Open Sans Light"/>
                        <a:sym typeface="Open Sans Ligh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711150">
                <a:tc rowSpan="2">
                  <a:txBody>
                    <a:bodyPr/>
                    <a:lstStyle/>
                    <a:p>
                      <a:pPr indent="0" lvl="0" marL="0" rtl="0" algn="l">
                        <a:lnSpc>
                          <a:spcPct val="115000"/>
                        </a:lnSpc>
                        <a:spcBef>
                          <a:spcPts val="0"/>
                        </a:spcBef>
                        <a:spcAft>
                          <a:spcPts val="1600"/>
                        </a:spcAft>
                        <a:buNone/>
                      </a:pPr>
                      <a:r>
                        <a:rPr lang="en" sz="1800">
                          <a:solidFill>
                            <a:srgbClr val="525C65"/>
                          </a:solidFill>
                          <a:latin typeface="Open Sans Light"/>
                          <a:ea typeface="Open Sans Light"/>
                          <a:cs typeface="Open Sans Light"/>
                          <a:sym typeface="Open Sans Light"/>
                        </a:rPr>
                        <a:t>1</a:t>
                      </a:r>
                      <a:endParaRPr sz="1800">
                        <a:solidFill>
                          <a:srgbClr val="525C65"/>
                        </a:solidFill>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ECBD6"/>
                    </a:solidFill>
                  </a:tcPr>
                </a:tc>
                <a:tc>
                  <a:txBody>
                    <a:bodyPr/>
                    <a:lstStyle/>
                    <a:p>
                      <a:pPr indent="0" lvl="0" marL="0" rtl="0" algn="l">
                        <a:lnSpc>
                          <a:spcPct val="115000"/>
                        </a:lnSpc>
                        <a:spcBef>
                          <a:spcPts val="0"/>
                        </a:spcBef>
                        <a:spcAft>
                          <a:spcPts val="1600"/>
                        </a:spcAft>
                        <a:buClr>
                          <a:schemeClr val="dk1"/>
                        </a:buClr>
                        <a:buSzPts val="1100"/>
                        <a:buFont typeface="Arial"/>
                        <a:buNone/>
                      </a:pPr>
                      <a:r>
                        <a:rPr i="1" lang="en" sz="1800">
                          <a:solidFill>
                            <a:srgbClr val="525C65"/>
                          </a:solidFill>
                          <a:highlight>
                            <a:schemeClr val="lt1"/>
                          </a:highlight>
                          <a:latin typeface="Open Sans Light"/>
                          <a:ea typeface="Open Sans Light"/>
                          <a:cs typeface="Open Sans Light"/>
                          <a:sym typeface="Open Sans Light"/>
                        </a:rPr>
                        <a:t>Tiktok</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286825">
                <a:tc vMerge="1"/>
                <a:tc>
                  <a:txBody>
                    <a:bodyPr/>
                    <a:lstStyle/>
                    <a:p>
                      <a:pPr indent="0" lvl="0" marL="0" rtl="0" algn="l">
                        <a:lnSpc>
                          <a:spcPct val="115000"/>
                        </a:lnSpc>
                        <a:spcBef>
                          <a:spcPts val="0"/>
                        </a:spcBef>
                        <a:spcAft>
                          <a:spcPts val="1600"/>
                        </a:spcAft>
                        <a:buClr>
                          <a:schemeClr val="dk1"/>
                        </a:buClr>
                        <a:buSzPts val="1100"/>
                        <a:buFont typeface="Arial"/>
                        <a:buNone/>
                      </a:pPr>
                      <a:r>
                        <a:rPr i="1" lang="en" sz="1800">
                          <a:solidFill>
                            <a:srgbClr val="525C65"/>
                          </a:solidFill>
                          <a:highlight>
                            <a:schemeClr val="lt1"/>
                          </a:highlight>
                          <a:latin typeface="Open Sans Light"/>
                          <a:ea typeface="Open Sans Light"/>
                          <a:cs typeface="Open Sans Light"/>
                          <a:sym typeface="Open Sans Light"/>
                        </a:rPr>
                        <a:t>Tiktok shop is booming right now, and there are a large amount of the youngest generations on Tiktok that aren’t as active on other social media sites like Facebook. </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11150">
                <a:tc rowSpan="2">
                  <a:txBody>
                    <a:bodyPr/>
                    <a:lstStyle/>
                    <a:p>
                      <a:pPr indent="0" lvl="0" marL="0" rtl="0" algn="l">
                        <a:spcBef>
                          <a:spcPts val="0"/>
                        </a:spcBef>
                        <a:spcAft>
                          <a:spcPts val="0"/>
                        </a:spcAft>
                        <a:buNone/>
                      </a:pPr>
                      <a:r>
                        <a:rPr lang="en">
                          <a:latin typeface="Open Sans Light"/>
                          <a:ea typeface="Open Sans Light"/>
                          <a:cs typeface="Open Sans Light"/>
                          <a:sym typeface="Open Sans Light"/>
                        </a:rPr>
                        <a:t>2</a:t>
                      </a:r>
                      <a:endParaRPr>
                        <a:latin typeface="Open Sans Light"/>
                        <a:ea typeface="Open Sans Light"/>
                        <a:cs typeface="Open Sans Light"/>
                        <a:sym typeface="Open Sans Light"/>
                      </a:endParaRPr>
                    </a:p>
                    <a:p>
                      <a:pPr indent="0" lvl="0" marL="0" rtl="0" algn="l">
                        <a:spcBef>
                          <a:spcPts val="0"/>
                        </a:spcBef>
                        <a:spcAft>
                          <a:spcPts val="0"/>
                        </a:spcAft>
                        <a:buNone/>
                      </a:pPr>
                      <a:r>
                        <a:t/>
                      </a:r>
                      <a:endParaRPr>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ECBD6"/>
                    </a:solidFill>
                  </a:tcPr>
                </a:tc>
                <a:tc>
                  <a:txBody>
                    <a:bodyPr/>
                    <a:lstStyle/>
                    <a:p>
                      <a:pPr indent="0" lvl="0" marL="0" rtl="0" algn="l">
                        <a:lnSpc>
                          <a:spcPct val="115000"/>
                        </a:lnSpc>
                        <a:spcBef>
                          <a:spcPts val="0"/>
                        </a:spcBef>
                        <a:spcAft>
                          <a:spcPts val="1600"/>
                        </a:spcAft>
                        <a:buClr>
                          <a:schemeClr val="dk1"/>
                        </a:buClr>
                        <a:buSzPts val="1100"/>
                        <a:buFont typeface="Arial"/>
                        <a:buNone/>
                      </a:pPr>
                      <a:r>
                        <a:rPr i="1" lang="en" sz="1800">
                          <a:solidFill>
                            <a:srgbClr val="525C65"/>
                          </a:solidFill>
                          <a:highlight>
                            <a:schemeClr val="lt1"/>
                          </a:highlight>
                          <a:latin typeface="Open Sans Light"/>
                          <a:ea typeface="Open Sans Light"/>
                          <a:cs typeface="Open Sans Light"/>
                          <a:sym typeface="Open Sans Light"/>
                        </a:rPr>
                        <a:t>Grammarly </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338925">
                <a:tc vMerge="1"/>
                <a:tc>
                  <a:txBody>
                    <a:bodyPr/>
                    <a:lstStyle/>
                    <a:p>
                      <a:pPr indent="0" lvl="0" marL="0" rtl="0" algn="l">
                        <a:lnSpc>
                          <a:spcPct val="115000"/>
                        </a:lnSpc>
                        <a:spcBef>
                          <a:spcPts val="0"/>
                        </a:spcBef>
                        <a:spcAft>
                          <a:spcPts val="1600"/>
                        </a:spcAft>
                        <a:buClr>
                          <a:schemeClr val="dk1"/>
                        </a:buClr>
                        <a:buSzPts val="1100"/>
                        <a:buFont typeface="Arial"/>
                        <a:buNone/>
                      </a:pPr>
                      <a:r>
                        <a:rPr i="1" lang="en" sz="1800">
                          <a:solidFill>
                            <a:srgbClr val="525C65"/>
                          </a:solidFill>
                          <a:highlight>
                            <a:schemeClr val="lt1"/>
                          </a:highlight>
                          <a:latin typeface="Open Sans Light"/>
                          <a:ea typeface="Open Sans Light"/>
                          <a:cs typeface="Open Sans Light"/>
                          <a:sym typeface="Open Sans Light"/>
                        </a:rPr>
                        <a:t>I would use Grammerly because it would cut down on the time and energy it would take to create content. It would also help analyze data and help them use their creativity. </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68"/>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Identify Key Business Objectives</a:t>
            </a:r>
            <a:endParaRPr sz="3200">
              <a:solidFill>
                <a:srgbClr val="02B3E4"/>
              </a:solidFill>
              <a:latin typeface="Open Sans Light"/>
              <a:ea typeface="Open Sans Light"/>
              <a:cs typeface="Open Sans Light"/>
              <a:sym typeface="Open Sans Light"/>
            </a:endParaRPr>
          </a:p>
        </p:txBody>
      </p:sp>
      <p:graphicFrame>
        <p:nvGraphicFramePr>
          <p:cNvPr id="258" name="Google Shape;258;p68"/>
          <p:cNvGraphicFramePr/>
          <p:nvPr/>
        </p:nvGraphicFramePr>
        <p:xfrm>
          <a:off x="375050" y="1990163"/>
          <a:ext cx="3000000" cy="3000000"/>
        </p:xfrm>
        <a:graphic>
          <a:graphicData uri="http://schemas.openxmlformats.org/drawingml/2006/table">
            <a:tbl>
              <a:tblPr>
                <a:noFill/>
                <a:tableStyleId>{D70E2561-1C7F-4240-89DF-2B3F310C1B93}</a:tableStyleId>
              </a:tblPr>
              <a:tblGrid>
                <a:gridCol w="460475"/>
                <a:gridCol w="6566150"/>
              </a:tblGrid>
              <a:tr h="1141600">
                <a:tc gridSpan="2">
                  <a:txBody>
                    <a:bodyPr/>
                    <a:lstStyle/>
                    <a:p>
                      <a:pPr indent="0" lvl="0" marL="0" rtl="0" algn="l">
                        <a:lnSpc>
                          <a:spcPct val="100000"/>
                        </a:lnSpc>
                        <a:spcBef>
                          <a:spcPts val="0"/>
                        </a:spcBef>
                        <a:spcAft>
                          <a:spcPts val="1600"/>
                        </a:spcAft>
                        <a:buNone/>
                      </a:pPr>
                      <a:r>
                        <a:rPr b="1" lang="en" sz="2000">
                          <a:solidFill>
                            <a:srgbClr val="525C65"/>
                          </a:solidFill>
                          <a:highlight>
                            <a:schemeClr val="lt1"/>
                          </a:highlight>
                          <a:latin typeface="Open Sans"/>
                          <a:ea typeface="Open Sans"/>
                          <a:cs typeface="Open Sans"/>
                          <a:sym typeface="Open Sans"/>
                        </a:rPr>
                        <a:t>Key Business Objective</a:t>
                      </a:r>
                      <a:r>
                        <a:rPr lang="en" sz="2000">
                          <a:solidFill>
                            <a:srgbClr val="525C65"/>
                          </a:solidFill>
                          <a:highlight>
                            <a:schemeClr val="lt1"/>
                          </a:highlight>
                          <a:latin typeface="Open Sans Light"/>
                          <a:ea typeface="Open Sans Light"/>
                          <a:cs typeface="Open Sans Light"/>
                          <a:sym typeface="Open Sans Light"/>
                        </a:rPr>
                        <a:t>: </a:t>
                      </a:r>
                      <a:r>
                        <a:rPr lang="en" sz="2000">
                          <a:solidFill>
                            <a:srgbClr val="525C65"/>
                          </a:solidFill>
                          <a:highlight>
                            <a:schemeClr val="lt1"/>
                          </a:highlight>
                          <a:latin typeface="Open Sans Light"/>
                          <a:ea typeface="Open Sans Light"/>
                          <a:cs typeface="Open Sans Light"/>
                          <a:sym typeface="Open Sans Light"/>
                        </a:rPr>
                        <a:t>A defined goal or outcome used to plan the desired direction of your company.</a:t>
                      </a:r>
                      <a:br>
                        <a:rPr lang="en" sz="2000">
                          <a:solidFill>
                            <a:srgbClr val="525C65"/>
                          </a:solidFill>
                          <a:highlight>
                            <a:schemeClr val="lt1"/>
                          </a:highlight>
                          <a:latin typeface="Open Sans Light"/>
                          <a:ea typeface="Open Sans Light"/>
                          <a:cs typeface="Open Sans Light"/>
                          <a:sym typeface="Open Sans Light"/>
                        </a:rPr>
                      </a:br>
                      <a:r>
                        <a:rPr lang="en" sz="2000">
                          <a:solidFill>
                            <a:srgbClr val="525C65"/>
                          </a:solidFill>
                          <a:highlight>
                            <a:schemeClr val="lt1"/>
                          </a:highlight>
                          <a:latin typeface="Open Sans Light"/>
                          <a:ea typeface="Open Sans Light"/>
                          <a:cs typeface="Open Sans Light"/>
                          <a:sym typeface="Open Sans Light"/>
                        </a:rPr>
                        <a:t>Write at least 3 but no more than 5 business objectives that support your business model. Each objective should be SMART.</a:t>
                      </a:r>
                      <a:endParaRPr sz="2000">
                        <a:solidFill>
                          <a:srgbClr val="525C65"/>
                        </a:solidFill>
                        <a:highlight>
                          <a:schemeClr val="lt1"/>
                        </a:highlight>
                        <a:latin typeface="Open Sans Light"/>
                        <a:ea typeface="Open Sans Light"/>
                        <a:cs typeface="Open Sans Light"/>
                        <a:sym typeface="Open Sans Ligh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1209975">
                <a:tc>
                  <a:txBody>
                    <a:bodyPr/>
                    <a:lstStyle/>
                    <a:p>
                      <a:pPr indent="0" lvl="0" marL="0" rtl="0" algn="l">
                        <a:lnSpc>
                          <a:spcPct val="115000"/>
                        </a:lnSpc>
                        <a:spcBef>
                          <a:spcPts val="0"/>
                        </a:spcBef>
                        <a:spcAft>
                          <a:spcPts val="1600"/>
                        </a:spcAft>
                        <a:buNone/>
                      </a:pPr>
                      <a:r>
                        <a:rPr lang="en" sz="1800">
                          <a:solidFill>
                            <a:srgbClr val="525C65"/>
                          </a:solidFill>
                          <a:latin typeface="Open Sans Light"/>
                          <a:ea typeface="Open Sans Light"/>
                          <a:cs typeface="Open Sans Light"/>
                          <a:sym typeface="Open Sans Light"/>
                        </a:rPr>
                        <a:t>1</a:t>
                      </a:r>
                      <a:endParaRPr sz="1800">
                        <a:solidFill>
                          <a:srgbClr val="525C65"/>
                        </a:solidFill>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ECBD6"/>
                    </a:solidFill>
                  </a:tcPr>
                </a:tc>
                <a:tc>
                  <a:txBody>
                    <a:bodyPr/>
                    <a:lstStyle/>
                    <a:p>
                      <a:pPr indent="0" lvl="0" marL="0" rtl="0" algn="l">
                        <a:lnSpc>
                          <a:spcPct val="115000"/>
                        </a:lnSpc>
                        <a:spcBef>
                          <a:spcPts val="0"/>
                        </a:spcBef>
                        <a:spcAft>
                          <a:spcPts val="1600"/>
                        </a:spcAft>
                        <a:buClr>
                          <a:schemeClr val="dk1"/>
                        </a:buClr>
                        <a:buSzPts val="1100"/>
                        <a:buFont typeface="Arial"/>
                        <a:buNone/>
                      </a:pPr>
                      <a:r>
                        <a:rPr i="1" lang="en" sz="1800">
                          <a:solidFill>
                            <a:srgbClr val="525C65"/>
                          </a:solidFill>
                          <a:highlight>
                            <a:schemeClr val="lt1"/>
                          </a:highlight>
                          <a:latin typeface="Open Sans Light"/>
                          <a:ea typeface="Open Sans Light"/>
                          <a:cs typeface="Open Sans Light"/>
                          <a:sym typeface="Open Sans Light"/>
                        </a:rPr>
                        <a:t>Increase new users to website by 30% within the next three months. </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60450">
                <a:tc>
                  <a:txBody>
                    <a:bodyPr/>
                    <a:lstStyle/>
                    <a:p>
                      <a:pPr indent="0" lvl="0" marL="0" rtl="0" algn="l">
                        <a:spcBef>
                          <a:spcPts val="0"/>
                        </a:spcBef>
                        <a:spcAft>
                          <a:spcPts val="0"/>
                        </a:spcAft>
                        <a:buNone/>
                      </a:pPr>
                      <a:r>
                        <a:rPr lang="en">
                          <a:latin typeface="Open Sans Light"/>
                          <a:ea typeface="Open Sans Light"/>
                          <a:cs typeface="Open Sans Light"/>
                          <a:sym typeface="Open Sans Light"/>
                        </a:rPr>
                        <a:t>2</a:t>
                      </a:r>
                      <a:endParaRPr>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ECBD6"/>
                    </a:solidFill>
                  </a:tcPr>
                </a:tc>
                <a:tc>
                  <a:txBody>
                    <a:bodyPr/>
                    <a:lstStyle/>
                    <a:p>
                      <a:pPr indent="0" lvl="0" marL="0" rtl="0" algn="l">
                        <a:lnSpc>
                          <a:spcPct val="115000"/>
                        </a:lnSpc>
                        <a:spcBef>
                          <a:spcPts val="0"/>
                        </a:spcBef>
                        <a:spcAft>
                          <a:spcPts val="0"/>
                        </a:spcAft>
                        <a:buClr>
                          <a:schemeClr val="dk1"/>
                        </a:buClr>
                        <a:buSzPts val="1100"/>
                        <a:buFont typeface="Arial"/>
                        <a:buNone/>
                      </a:pPr>
                      <a:r>
                        <a:rPr i="1" lang="en" sz="1800">
                          <a:solidFill>
                            <a:srgbClr val="525C65"/>
                          </a:solidFill>
                          <a:highlight>
                            <a:schemeClr val="lt1"/>
                          </a:highlight>
                          <a:latin typeface="Open Sans Light"/>
                          <a:ea typeface="Open Sans Light"/>
                          <a:cs typeface="Open Sans Light"/>
                          <a:sym typeface="Open Sans Light"/>
                        </a:rPr>
                        <a:t>Increase sales by 20% over the next 6 months.</a:t>
                      </a:r>
                      <a:endParaRPr i="1" sz="1800">
                        <a:solidFill>
                          <a:srgbClr val="525C65"/>
                        </a:solidFill>
                        <a:highlight>
                          <a:schemeClr val="lt1"/>
                        </a:highlight>
                        <a:latin typeface="Open Sans Light"/>
                        <a:ea typeface="Open Sans Light"/>
                        <a:cs typeface="Open Sans Light"/>
                        <a:sym typeface="Open Sans Light"/>
                      </a:endParaRPr>
                    </a:p>
                    <a:p>
                      <a:pPr indent="0" lvl="0" marL="0" rtl="0" algn="l">
                        <a:lnSpc>
                          <a:spcPct val="115000"/>
                        </a:lnSpc>
                        <a:spcBef>
                          <a:spcPts val="1600"/>
                        </a:spcBef>
                        <a:spcAft>
                          <a:spcPts val="1600"/>
                        </a:spcAft>
                        <a:buClr>
                          <a:schemeClr val="dk1"/>
                        </a:buClr>
                        <a:buSzPts val="1100"/>
                        <a:buFont typeface="Arial"/>
                        <a:buNone/>
                      </a:pPr>
                      <a:r>
                        <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31400">
                <a:tc>
                  <a:txBody>
                    <a:bodyPr/>
                    <a:lstStyle/>
                    <a:p>
                      <a:pPr indent="0" lvl="0" marL="0" rtl="0" algn="l">
                        <a:spcBef>
                          <a:spcPts val="0"/>
                        </a:spcBef>
                        <a:spcAft>
                          <a:spcPts val="0"/>
                        </a:spcAft>
                        <a:buNone/>
                      </a:pPr>
                      <a:r>
                        <a:rPr lang="en">
                          <a:latin typeface="Open Sans Light"/>
                          <a:ea typeface="Open Sans Light"/>
                          <a:cs typeface="Open Sans Light"/>
                          <a:sym typeface="Open Sans Light"/>
                        </a:rPr>
                        <a:t>3</a:t>
                      </a:r>
                      <a:endParaRPr>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ECBD6"/>
                    </a:solidFill>
                  </a:tcPr>
                </a:tc>
                <a:tc>
                  <a:txBody>
                    <a:bodyPr/>
                    <a:lstStyle/>
                    <a:p>
                      <a:pPr indent="0" lvl="0" marL="0" rtl="0" algn="l">
                        <a:lnSpc>
                          <a:spcPct val="115000"/>
                        </a:lnSpc>
                        <a:spcBef>
                          <a:spcPts val="0"/>
                        </a:spcBef>
                        <a:spcAft>
                          <a:spcPts val="1600"/>
                        </a:spcAft>
                        <a:buClr>
                          <a:schemeClr val="dk1"/>
                        </a:buClr>
                        <a:buSzPts val="1100"/>
                        <a:buFont typeface="Arial"/>
                        <a:buNone/>
                      </a:pPr>
                      <a:r>
                        <a:rPr i="1" lang="en" sz="1800">
                          <a:solidFill>
                            <a:srgbClr val="525C65"/>
                          </a:solidFill>
                          <a:highlight>
                            <a:schemeClr val="lt1"/>
                          </a:highlight>
                          <a:latin typeface="Open Sans Light"/>
                          <a:ea typeface="Open Sans Light"/>
                          <a:cs typeface="Open Sans Light"/>
                          <a:sym typeface="Open Sans Light"/>
                        </a:rPr>
                        <a:t>Increase social media followers by 40% over the next six months. </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69"/>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Identify Key Performance Indicators</a:t>
            </a:r>
            <a:endParaRPr sz="3200">
              <a:solidFill>
                <a:srgbClr val="02B3E4"/>
              </a:solidFill>
              <a:latin typeface="Open Sans Light"/>
              <a:ea typeface="Open Sans Light"/>
              <a:cs typeface="Open Sans Light"/>
              <a:sym typeface="Open Sans Light"/>
            </a:endParaRPr>
          </a:p>
        </p:txBody>
      </p:sp>
      <p:graphicFrame>
        <p:nvGraphicFramePr>
          <p:cNvPr id="264" name="Google Shape;264;p69"/>
          <p:cNvGraphicFramePr/>
          <p:nvPr/>
        </p:nvGraphicFramePr>
        <p:xfrm>
          <a:off x="375075" y="1990163"/>
          <a:ext cx="3000000" cy="3000000"/>
        </p:xfrm>
        <a:graphic>
          <a:graphicData uri="http://schemas.openxmlformats.org/drawingml/2006/table">
            <a:tbl>
              <a:tblPr>
                <a:noFill/>
                <a:tableStyleId>{D70E2561-1C7F-4240-89DF-2B3F310C1B93}</a:tableStyleId>
              </a:tblPr>
              <a:tblGrid>
                <a:gridCol w="460450"/>
                <a:gridCol w="6566150"/>
              </a:tblGrid>
              <a:tr h="1141600">
                <a:tc gridSpan="2">
                  <a:txBody>
                    <a:bodyPr/>
                    <a:lstStyle/>
                    <a:p>
                      <a:pPr indent="0" lvl="0" marL="0" rtl="0" algn="l">
                        <a:spcBef>
                          <a:spcPts val="0"/>
                        </a:spcBef>
                        <a:spcAft>
                          <a:spcPts val="1600"/>
                        </a:spcAft>
                        <a:buNone/>
                      </a:pPr>
                      <a:r>
                        <a:rPr b="1" lang="en" sz="2000">
                          <a:solidFill>
                            <a:srgbClr val="525C65"/>
                          </a:solidFill>
                          <a:highlight>
                            <a:schemeClr val="lt1"/>
                          </a:highlight>
                          <a:latin typeface="Open Sans"/>
                          <a:ea typeface="Open Sans"/>
                          <a:cs typeface="Open Sans"/>
                          <a:sym typeface="Open Sans"/>
                        </a:rPr>
                        <a:t>K</a:t>
                      </a:r>
                      <a:r>
                        <a:rPr b="1" lang="en" sz="2000">
                          <a:solidFill>
                            <a:srgbClr val="525C65"/>
                          </a:solidFill>
                          <a:highlight>
                            <a:schemeClr val="lt1"/>
                          </a:highlight>
                          <a:latin typeface="Open Sans"/>
                          <a:ea typeface="Open Sans"/>
                          <a:cs typeface="Open Sans"/>
                          <a:sym typeface="Open Sans"/>
                        </a:rPr>
                        <a:t>ey Performance Indicator (KPI)</a:t>
                      </a:r>
                      <a:r>
                        <a:rPr lang="en" sz="2000">
                          <a:solidFill>
                            <a:srgbClr val="525C65"/>
                          </a:solidFill>
                          <a:highlight>
                            <a:schemeClr val="lt1"/>
                          </a:highlight>
                          <a:latin typeface="Open Sans Light"/>
                          <a:ea typeface="Open Sans Light"/>
                          <a:cs typeface="Open Sans Light"/>
                          <a:sym typeface="Open Sans Light"/>
                        </a:rPr>
                        <a:t>:</a:t>
                      </a:r>
                      <a:r>
                        <a:rPr i="1" lang="en" sz="2000">
                          <a:solidFill>
                            <a:srgbClr val="525C65"/>
                          </a:solidFill>
                          <a:highlight>
                            <a:schemeClr val="lt1"/>
                          </a:highlight>
                          <a:latin typeface="Open Sans Light"/>
                          <a:ea typeface="Open Sans Light"/>
                          <a:cs typeface="Open Sans Light"/>
                          <a:sym typeface="Open Sans Light"/>
                        </a:rPr>
                        <a:t> </a:t>
                      </a:r>
                      <a:r>
                        <a:rPr lang="en" sz="2000">
                          <a:solidFill>
                            <a:srgbClr val="525C65"/>
                          </a:solidFill>
                          <a:latin typeface="Open Sans Light"/>
                          <a:ea typeface="Open Sans Light"/>
                          <a:cs typeface="Open Sans Light"/>
                          <a:sym typeface="Open Sans Light"/>
                        </a:rPr>
                        <a:t>A quantifiable metric used to determine how effectively your key business objectives are being met.</a:t>
                      </a:r>
                      <a:r>
                        <a:rPr lang="en" sz="2000">
                          <a:solidFill>
                            <a:srgbClr val="525C65"/>
                          </a:solidFill>
                          <a:latin typeface="Open Sans Light"/>
                          <a:ea typeface="Open Sans Light"/>
                          <a:cs typeface="Open Sans Light"/>
                          <a:sym typeface="Open Sans Light"/>
                        </a:rPr>
                        <a:t> Ensure that the specific metric is clearly identified.</a:t>
                      </a:r>
                      <a:endParaRPr sz="3600">
                        <a:solidFill>
                          <a:srgbClr val="525C65"/>
                        </a:solidFill>
                        <a:highlight>
                          <a:schemeClr val="lt1"/>
                        </a:highlight>
                        <a:latin typeface="Open Sans Light"/>
                        <a:ea typeface="Open Sans Light"/>
                        <a:cs typeface="Open Sans Light"/>
                        <a:sym typeface="Open Sans Ligh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1279775">
                <a:tc>
                  <a:txBody>
                    <a:bodyPr/>
                    <a:lstStyle/>
                    <a:p>
                      <a:pPr indent="0" lvl="0" marL="0" rtl="0" algn="l">
                        <a:lnSpc>
                          <a:spcPct val="115000"/>
                        </a:lnSpc>
                        <a:spcBef>
                          <a:spcPts val="0"/>
                        </a:spcBef>
                        <a:spcAft>
                          <a:spcPts val="1600"/>
                        </a:spcAft>
                        <a:buNone/>
                      </a:pPr>
                      <a:r>
                        <a:rPr lang="en" sz="1800">
                          <a:solidFill>
                            <a:srgbClr val="525C65"/>
                          </a:solidFill>
                          <a:latin typeface="Open Sans Light"/>
                          <a:ea typeface="Open Sans Light"/>
                          <a:cs typeface="Open Sans Light"/>
                          <a:sym typeface="Open Sans Light"/>
                        </a:rPr>
                        <a:t>1</a:t>
                      </a:r>
                      <a:endParaRPr sz="1800">
                        <a:solidFill>
                          <a:srgbClr val="525C65"/>
                        </a:solidFill>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ECBD6"/>
                    </a:solidFill>
                  </a:tcPr>
                </a:tc>
                <a:tc>
                  <a:txBody>
                    <a:bodyPr/>
                    <a:lstStyle/>
                    <a:p>
                      <a:pPr indent="0" lvl="0" marL="0" rtl="0" algn="l">
                        <a:lnSpc>
                          <a:spcPct val="115000"/>
                        </a:lnSpc>
                        <a:spcBef>
                          <a:spcPts val="0"/>
                        </a:spcBef>
                        <a:spcAft>
                          <a:spcPts val="1600"/>
                        </a:spcAft>
                        <a:buNone/>
                      </a:pPr>
                      <a:r>
                        <a:rPr i="1" lang="en" sz="1800">
                          <a:solidFill>
                            <a:srgbClr val="525C65"/>
                          </a:solidFill>
                          <a:highlight>
                            <a:schemeClr val="lt1"/>
                          </a:highlight>
                          <a:latin typeface="Open Sans Light"/>
                          <a:ea typeface="Open Sans Light"/>
                          <a:cs typeface="Open Sans Light"/>
                          <a:sym typeface="Open Sans Light"/>
                        </a:rPr>
                        <a:t>Number of new users visiting website per month</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310350">
                <a:tc>
                  <a:txBody>
                    <a:bodyPr/>
                    <a:lstStyle/>
                    <a:p>
                      <a:pPr indent="0" lvl="0" marL="0" rtl="0" algn="l">
                        <a:spcBef>
                          <a:spcPts val="0"/>
                        </a:spcBef>
                        <a:spcAft>
                          <a:spcPts val="0"/>
                        </a:spcAft>
                        <a:buNone/>
                      </a:pPr>
                      <a:r>
                        <a:rPr lang="en">
                          <a:latin typeface="Open Sans Light"/>
                          <a:ea typeface="Open Sans Light"/>
                          <a:cs typeface="Open Sans Light"/>
                          <a:sym typeface="Open Sans Light"/>
                        </a:rPr>
                        <a:t>2</a:t>
                      </a:r>
                      <a:endParaRPr>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ECBD6"/>
                    </a:solidFill>
                  </a:tcPr>
                </a:tc>
                <a:tc>
                  <a:txBody>
                    <a:bodyPr/>
                    <a:lstStyle/>
                    <a:p>
                      <a:pPr indent="0" lvl="0" marL="0" rtl="0" algn="l">
                        <a:lnSpc>
                          <a:spcPct val="115000"/>
                        </a:lnSpc>
                        <a:spcBef>
                          <a:spcPts val="0"/>
                        </a:spcBef>
                        <a:spcAft>
                          <a:spcPts val="1600"/>
                        </a:spcAft>
                        <a:buNone/>
                      </a:pPr>
                      <a:r>
                        <a:rPr i="1" lang="en" sz="1800">
                          <a:solidFill>
                            <a:srgbClr val="525C65"/>
                          </a:solidFill>
                          <a:highlight>
                            <a:schemeClr val="lt1"/>
                          </a:highlight>
                          <a:latin typeface="Open Sans Light"/>
                          <a:ea typeface="Open Sans Light"/>
                          <a:cs typeface="Open Sans Light"/>
                          <a:sym typeface="Open Sans Light"/>
                        </a:rPr>
                        <a:t>Number of sales over the next 6 months</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256150">
                <a:tc>
                  <a:txBody>
                    <a:bodyPr/>
                    <a:lstStyle/>
                    <a:p>
                      <a:pPr indent="0" lvl="0" marL="0" rtl="0" algn="l">
                        <a:spcBef>
                          <a:spcPts val="0"/>
                        </a:spcBef>
                        <a:spcAft>
                          <a:spcPts val="0"/>
                        </a:spcAft>
                        <a:buNone/>
                      </a:pPr>
                      <a:r>
                        <a:rPr lang="en">
                          <a:latin typeface="Open Sans Light"/>
                          <a:ea typeface="Open Sans Light"/>
                          <a:cs typeface="Open Sans Light"/>
                          <a:sym typeface="Open Sans Light"/>
                        </a:rPr>
                        <a:t>3</a:t>
                      </a:r>
                      <a:endParaRPr>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ECBD6"/>
                    </a:solidFill>
                  </a:tcPr>
                </a:tc>
                <a:tc>
                  <a:txBody>
                    <a:bodyPr/>
                    <a:lstStyle/>
                    <a:p>
                      <a:pPr indent="0" lvl="0" marL="0" rtl="0" algn="l">
                        <a:lnSpc>
                          <a:spcPct val="115000"/>
                        </a:lnSpc>
                        <a:spcBef>
                          <a:spcPts val="0"/>
                        </a:spcBef>
                        <a:spcAft>
                          <a:spcPts val="1600"/>
                        </a:spcAft>
                        <a:buClr>
                          <a:schemeClr val="dk1"/>
                        </a:buClr>
                        <a:buSzPts val="1100"/>
                        <a:buFont typeface="Arial"/>
                        <a:buNone/>
                      </a:pPr>
                      <a:r>
                        <a:rPr i="1" lang="en" sz="1800">
                          <a:solidFill>
                            <a:srgbClr val="525C65"/>
                          </a:solidFill>
                          <a:highlight>
                            <a:schemeClr val="lt1"/>
                          </a:highlight>
                          <a:latin typeface="Open Sans Light"/>
                          <a:ea typeface="Open Sans Light"/>
                          <a:cs typeface="Open Sans Light"/>
                          <a:sym typeface="Open Sans Light"/>
                        </a:rPr>
                        <a:t>Number of </a:t>
                      </a:r>
                      <a:r>
                        <a:rPr i="1" lang="en" sz="1800">
                          <a:solidFill>
                            <a:srgbClr val="525C65"/>
                          </a:solidFill>
                          <a:highlight>
                            <a:schemeClr val="lt1"/>
                          </a:highlight>
                          <a:latin typeface="Open Sans Light"/>
                          <a:ea typeface="Open Sans Light"/>
                          <a:cs typeface="Open Sans Light"/>
                          <a:sym typeface="Open Sans Light"/>
                        </a:rPr>
                        <a:t>followers</a:t>
                      </a:r>
                      <a:r>
                        <a:rPr i="1" lang="en" sz="1800">
                          <a:solidFill>
                            <a:srgbClr val="525C65"/>
                          </a:solidFill>
                          <a:highlight>
                            <a:schemeClr val="lt1"/>
                          </a:highlight>
                          <a:latin typeface="Open Sans Light"/>
                          <a:ea typeface="Open Sans Light"/>
                          <a:cs typeface="Open Sans Light"/>
                          <a:sym typeface="Open Sans Light"/>
                        </a:rPr>
                        <a:t> on all social media accounts</a:t>
                      </a:r>
                      <a:endParaRPr b="1" i="1" sz="1800">
                        <a:solidFill>
                          <a:srgbClr val="525C65"/>
                        </a:solidFill>
                        <a:highlight>
                          <a:schemeClr val="lt1"/>
                        </a:highlight>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8" name="Shape 268"/>
        <p:cNvGrpSpPr/>
        <p:nvPr/>
      </p:nvGrpSpPr>
      <p:grpSpPr>
        <a:xfrm>
          <a:off x="0" y="0"/>
          <a:ext cx="0" cy="0"/>
          <a:chOff x="0" y="0"/>
          <a:chExt cx="0" cy="0"/>
        </a:xfrm>
      </p:grpSpPr>
      <p:sp>
        <p:nvSpPr>
          <p:cNvPr id="269" name="Google Shape;269;p70"/>
          <p:cNvSpPr txBox="1"/>
          <p:nvPr>
            <p:ph type="ctrTitle"/>
          </p:nvPr>
        </p:nvSpPr>
        <p:spPr>
          <a:xfrm>
            <a:off x="347400" y="1947675"/>
            <a:ext cx="7077600" cy="291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FAFBFC"/>
                </a:solidFill>
                <a:latin typeface="Open Sans Light"/>
                <a:ea typeface="Open Sans Light"/>
                <a:cs typeface="Open Sans Light"/>
                <a:sym typeface="Open Sans Light"/>
              </a:rPr>
              <a:t>Part Two:</a:t>
            </a:r>
            <a:r>
              <a:rPr b="1" lang="en" sz="4800">
                <a:solidFill>
                  <a:srgbClr val="FAFBFC"/>
                </a:solidFill>
              </a:rPr>
              <a:t> </a:t>
            </a:r>
            <a:endParaRPr b="1" sz="4800">
              <a:solidFill>
                <a:srgbClr val="FAFBFC"/>
              </a:solidFill>
            </a:endParaRPr>
          </a:p>
          <a:p>
            <a:pPr indent="0" lvl="0" marL="0" rtl="0" algn="l">
              <a:spcBef>
                <a:spcPts val="0"/>
              </a:spcBef>
              <a:spcAft>
                <a:spcPts val="0"/>
              </a:spcAft>
              <a:buNone/>
            </a:pPr>
            <a:r>
              <a:rPr lang="en" sz="4800">
                <a:solidFill>
                  <a:srgbClr val="FAFBFC"/>
                </a:solidFill>
                <a:latin typeface="Open Sans Light"/>
                <a:ea typeface="Open Sans Light"/>
                <a:cs typeface="Open Sans Light"/>
                <a:sym typeface="Open Sans Light"/>
              </a:rPr>
              <a:t>A/B Testing Proposal</a:t>
            </a:r>
            <a:endParaRPr sz="3600">
              <a:solidFill>
                <a:srgbClr val="FAFBFC"/>
              </a:solidFill>
              <a:latin typeface="Open Sans"/>
              <a:ea typeface="Open Sans"/>
              <a:cs typeface="Open Sans"/>
              <a:sym typeface="Open Sans"/>
            </a:endParaRPr>
          </a:p>
        </p:txBody>
      </p:sp>
      <p:sp>
        <p:nvSpPr>
          <p:cNvPr id="270" name="Google Shape;270;p70"/>
          <p:cNvSpPr/>
          <p:nvPr/>
        </p:nvSpPr>
        <p:spPr>
          <a:xfrm>
            <a:off x="964649" y="4818975"/>
            <a:ext cx="716700" cy="441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graphicFrame>
        <p:nvGraphicFramePr>
          <p:cNvPr id="275" name="Google Shape;275;p71"/>
          <p:cNvGraphicFramePr/>
          <p:nvPr/>
        </p:nvGraphicFramePr>
        <p:xfrm>
          <a:off x="264900" y="2345838"/>
          <a:ext cx="3000000" cy="3000000"/>
        </p:xfrm>
        <a:graphic>
          <a:graphicData uri="http://schemas.openxmlformats.org/drawingml/2006/table">
            <a:tbl>
              <a:tblPr>
                <a:noFill/>
                <a:tableStyleId>{D70E2561-1C7F-4240-89DF-2B3F310C1B93}</a:tableStyleId>
              </a:tblPr>
              <a:tblGrid>
                <a:gridCol w="7242600"/>
              </a:tblGrid>
              <a:tr h="472950">
                <a:tc>
                  <a:txBody>
                    <a:bodyPr/>
                    <a:lstStyle/>
                    <a:p>
                      <a:pPr indent="0" lvl="0" marL="0" rtl="0" algn="l">
                        <a:spcBef>
                          <a:spcPts val="0"/>
                        </a:spcBef>
                        <a:spcAft>
                          <a:spcPts val="0"/>
                        </a:spcAft>
                        <a:buNone/>
                      </a:pPr>
                      <a:r>
                        <a:rPr b="1" lang="en" sz="1800">
                          <a:solidFill>
                            <a:schemeClr val="dk2"/>
                          </a:solidFill>
                          <a:latin typeface="Open Sans"/>
                          <a:ea typeface="Open Sans"/>
                          <a:cs typeface="Open Sans"/>
                          <a:sym typeface="Open Sans"/>
                        </a:rPr>
                        <a:t>KPI used as basis for the A/B test</a:t>
                      </a:r>
                      <a:endParaRPr b="1"/>
                    </a:p>
                  </a:txBody>
                  <a:tcPr marT="91425" marB="91425" marR="91425" marL="91425"/>
                </a:tc>
              </a:tr>
              <a:tr h="458225">
                <a:tc>
                  <a:txBody>
                    <a:bodyPr/>
                    <a:lstStyle/>
                    <a:p>
                      <a:pPr indent="0" lvl="0" marL="0" rtl="0" algn="l">
                        <a:lnSpc>
                          <a:spcPct val="115000"/>
                        </a:lnSpc>
                        <a:spcBef>
                          <a:spcPts val="0"/>
                        </a:spcBef>
                        <a:spcAft>
                          <a:spcPts val="1600"/>
                        </a:spcAft>
                        <a:buNone/>
                      </a:pPr>
                      <a:r>
                        <a:rPr i="1" lang="en" sz="1800">
                          <a:solidFill>
                            <a:schemeClr val="dk2"/>
                          </a:solidFill>
                          <a:latin typeface="Open Sans"/>
                          <a:ea typeface="Open Sans"/>
                          <a:cs typeface="Open Sans"/>
                          <a:sym typeface="Open Sans"/>
                        </a:rPr>
                        <a:t>Number of new users to our website per month</a:t>
                      </a:r>
                      <a:endParaRPr/>
                    </a:p>
                  </a:txBody>
                  <a:tcPr marT="91425" marB="91425" marR="91425" marL="91425">
                    <a:lnB cap="flat" cmpd="sng" w="9525">
                      <a:solidFill>
                        <a:srgbClr val="9E9E9E"/>
                      </a:solidFill>
                      <a:prstDash val="solid"/>
                      <a:round/>
                      <a:headEnd len="sm" w="sm" type="none"/>
                      <a:tailEnd len="sm" w="sm" type="none"/>
                    </a:lnB>
                  </a:tcPr>
                </a:tc>
              </a:tr>
              <a:tr h="515275">
                <a:tc>
                  <a:txBody>
                    <a:bodyPr/>
                    <a:lstStyle/>
                    <a:p>
                      <a:pPr indent="0" lvl="0" marL="0" rtl="0" algn="l">
                        <a:lnSpc>
                          <a:spcPct val="115000"/>
                        </a:lnSpc>
                        <a:spcBef>
                          <a:spcPts val="0"/>
                        </a:spcBef>
                        <a:spcAft>
                          <a:spcPts val="1600"/>
                        </a:spcAft>
                        <a:buNone/>
                      </a:pPr>
                      <a:r>
                        <a:rPr b="1" lang="en" sz="1800">
                          <a:solidFill>
                            <a:schemeClr val="dk2"/>
                          </a:solidFill>
                          <a:latin typeface="Open Sans"/>
                          <a:ea typeface="Open Sans"/>
                          <a:cs typeface="Open Sans"/>
                          <a:sym typeface="Open Sans"/>
                        </a:rPr>
                        <a:t>Variable that will have an impact on the KPI</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43275">
                <a:tc>
                  <a:txBody>
                    <a:bodyPr/>
                    <a:lstStyle/>
                    <a:p>
                      <a:pPr indent="0" lvl="0" marL="0" rtl="0" algn="l">
                        <a:lnSpc>
                          <a:spcPct val="115000"/>
                        </a:lnSpc>
                        <a:spcBef>
                          <a:spcPts val="0"/>
                        </a:spcBef>
                        <a:spcAft>
                          <a:spcPts val="1600"/>
                        </a:spcAft>
                        <a:buNone/>
                      </a:pPr>
                      <a:r>
                        <a:rPr i="1" lang="en" sz="1800">
                          <a:solidFill>
                            <a:schemeClr val="dk2"/>
                          </a:solidFill>
                          <a:latin typeface="Open Sans"/>
                          <a:ea typeface="Open Sans"/>
                          <a:cs typeface="Open Sans"/>
                          <a:sym typeface="Open Sans"/>
                        </a:rPr>
                        <a:t>New users to </a:t>
                      </a:r>
                      <a:r>
                        <a:rPr i="1" lang="en" sz="1800">
                          <a:solidFill>
                            <a:schemeClr val="dk2"/>
                          </a:solidFill>
                          <a:latin typeface="Open Sans"/>
                          <a:ea typeface="Open Sans"/>
                          <a:cs typeface="Open Sans"/>
                          <a:sym typeface="Open Sans"/>
                        </a:rPr>
                        <a:t>website coming from Tiktok</a:t>
                      </a:r>
                      <a:endParaRPr i="1" sz="1800">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72350">
                <a:tc>
                  <a:txBody>
                    <a:bodyPr/>
                    <a:lstStyle/>
                    <a:p>
                      <a:pPr indent="0" lvl="0" marL="0" rtl="0" algn="l">
                        <a:lnSpc>
                          <a:spcPct val="115000"/>
                        </a:lnSpc>
                        <a:spcBef>
                          <a:spcPts val="0"/>
                        </a:spcBef>
                        <a:spcAft>
                          <a:spcPts val="1600"/>
                        </a:spcAft>
                        <a:buNone/>
                      </a:pPr>
                      <a:r>
                        <a:rPr b="1" lang="en" sz="1800">
                          <a:solidFill>
                            <a:schemeClr val="dk2"/>
                          </a:solidFill>
                          <a:latin typeface="Open Sans"/>
                          <a:ea typeface="Open Sans"/>
                          <a:cs typeface="Open Sans"/>
                          <a:sym typeface="Open Sans"/>
                        </a:rPr>
                        <a:t>Hypothesis for your A/B Test </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105550">
                <a:tc>
                  <a:txBody>
                    <a:bodyPr/>
                    <a:lstStyle/>
                    <a:p>
                      <a:pPr indent="0" lvl="0" marL="0" rtl="0" algn="l">
                        <a:lnSpc>
                          <a:spcPct val="115000"/>
                        </a:lnSpc>
                        <a:spcBef>
                          <a:spcPts val="0"/>
                        </a:spcBef>
                        <a:spcAft>
                          <a:spcPts val="0"/>
                        </a:spcAft>
                        <a:buNone/>
                      </a:pPr>
                      <a:r>
                        <a:rPr i="1" lang="en" sz="1800">
                          <a:solidFill>
                            <a:schemeClr val="dk2"/>
                          </a:solidFill>
                          <a:latin typeface="Open Sans"/>
                          <a:ea typeface="Open Sans"/>
                          <a:cs typeface="Open Sans"/>
                          <a:sym typeface="Open Sans"/>
                        </a:rPr>
                        <a:t>If we increase our tiktok campaign by 4 tiktok videos per week showing our product, we will get a 30% </a:t>
                      </a:r>
                      <a:r>
                        <a:rPr i="1" lang="en" sz="1800">
                          <a:solidFill>
                            <a:schemeClr val="dk2"/>
                          </a:solidFill>
                          <a:latin typeface="Open Sans"/>
                          <a:ea typeface="Open Sans"/>
                          <a:cs typeface="Open Sans"/>
                          <a:sym typeface="Open Sans"/>
                        </a:rPr>
                        <a:t>increase</a:t>
                      </a:r>
                      <a:r>
                        <a:rPr i="1" lang="en" sz="1800">
                          <a:solidFill>
                            <a:schemeClr val="dk2"/>
                          </a:solidFill>
                          <a:latin typeface="Open Sans"/>
                          <a:ea typeface="Open Sans"/>
                          <a:cs typeface="Open Sans"/>
                          <a:sym typeface="Open Sans"/>
                        </a:rPr>
                        <a:t> of new users to our website. </a:t>
                      </a:r>
                      <a:endParaRPr i="1" sz="1800">
                        <a:solidFill>
                          <a:schemeClr val="dk2"/>
                        </a:solidFill>
                        <a:latin typeface="Open Sans"/>
                        <a:ea typeface="Open Sans"/>
                        <a:cs typeface="Open Sans"/>
                        <a:sym typeface="Open Sans"/>
                      </a:endParaRPr>
                    </a:p>
                    <a:p>
                      <a:pPr indent="0" lvl="0" marL="0" rtl="0" algn="l">
                        <a:lnSpc>
                          <a:spcPct val="115000"/>
                        </a:lnSpc>
                        <a:spcBef>
                          <a:spcPts val="1600"/>
                        </a:spcBef>
                        <a:spcAft>
                          <a:spcPts val="1600"/>
                        </a:spcAft>
                        <a:buNone/>
                      </a:pPr>
                      <a:r>
                        <a:t/>
                      </a:r>
                      <a:endParaRPr i="1" sz="1800">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76" name="Google Shape;276;p71"/>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A/B Testing Proposal: KPI, Variable, and Hypothesis</a:t>
            </a:r>
            <a:endParaRPr sz="2400">
              <a:solidFill>
                <a:srgbClr val="02B3E4"/>
              </a:solidFill>
              <a:latin typeface="Open Sans Light"/>
              <a:ea typeface="Open Sans Light"/>
              <a:cs typeface="Open Sans Light"/>
              <a:sym typeface="Open Sans Light"/>
            </a:endParaRPr>
          </a:p>
        </p:txBody>
      </p:sp>
      <p:sp>
        <p:nvSpPr>
          <p:cNvPr id="277" name="Google Shape;277;p71"/>
          <p:cNvSpPr txBox="1"/>
          <p:nvPr/>
        </p:nvSpPr>
        <p:spPr>
          <a:xfrm>
            <a:off x="276225" y="9496425"/>
            <a:ext cx="7343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71"/>
          <p:cNvSpPr txBox="1"/>
          <p:nvPr/>
        </p:nvSpPr>
        <p:spPr>
          <a:xfrm>
            <a:off x="428625" y="9648825"/>
            <a:ext cx="7343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72"/>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A/B Testing Proposal: </a:t>
            </a:r>
            <a:r>
              <a:rPr lang="en" sz="3200">
                <a:solidFill>
                  <a:srgbClr val="02B3E4"/>
                </a:solidFill>
                <a:latin typeface="Open Sans Light"/>
                <a:ea typeface="Open Sans Light"/>
                <a:cs typeface="Open Sans Light"/>
                <a:sym typeface="Open Sans Light"/>
              </a:rPr>
              <a:t>Details</a:t>
            </a:r>
            <a:r>
              <a:rPr lang="en" sz="3200">
                <a:solidFill>
                  <a:srgbClr val="02B3E4"/>
                </a:solidFill>
                <a:latin typeface="Open Sans Light"/>
                <a:ea typeface="Open Sans Light"/>
                <a:cs typeface="Open Sans Light"/>
                <a:sym typeface="Open Sans Light"/>
              </a:rPr>
              <a:t> and results</a:t>
            </a:r>
            <a:endParaRPr sz="2400">
              <a:solidFill>
                <a:srgbClr val="02B3E4"/>
              </a:solidFill>
              <a:latin typeface="Open Sans Light"/>
              <a:ea typeface="Open Sans Light"/>
              <a:cs typeface="Open Sans Light"/>
              <a:sym typeface="Open Sans Light"/>
            </a:endParaRPr>
          </a:p>
        </p:txBody>
      </p:sp>
      <p:sp>
        <p:nvSpPr>
          <p:cNvPr id="284" name="Google Shape;284;p72"/>
          <p:cNvSpPr txBox="1"/>
          <p:nvPr/>
        </p:nvSpPr>
        <p:spPr>
          <a:xfrm>
            <a:off x="276225" y="9496425"/>
            <a:ext cx="7343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72"/>
          <p:cNvSpPr txBox="1"/>
          <p:nvPr/>
        </p:nvSpPr>
        <p:spPr>
          <a:xfrm>
            <a:off x="428625" y="9648825"/>
            <a:ext cx="7343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86" name="Google Shape;286;p72"/>
          <p:cNvGraphicFramePr/>
          <p:nvPr/>
        </p:nvGraphicFramePr>
        <p:xfrm>
          <a:off x="264950" y="2345838"/>
          <a:ext cx="3000000" cy="3000000"/>
        </p:xfrm>
        <a:graphic>
          <a:graphicData uri="http://schemas.openxmlformats.org/drawingml/2006/table">
            <a:tbl>
              <a:tblPr>
                <a:noFill/>
                <a:tableStyleId>{D70E2561-1C7F-4240-89DF-2B3F310C1B93}</a:tableStyleId>
              </a:tblPr>
              <a:tblGrid>
                <a:gridCol w="3064200"/>
                <a:gridCol w="4290775"/>
              </a:tblGrid>
              <a:tr h="450525">
                <a:tc gridSpan="2">
                  <a:txBody>
                    <a:bodyPr/>
                    <a:lstStyle/>
                    <a:p>
                      <a:pPr indent="0" lvl="0" marL="0" rtl="0" algn="ctr">
                        <a:spcBef>
                          <a:spcPts val="0"/>
                        </a:spcBef>
                        <a:spcAft>
                          <a:spcPts val="0"/>
                        </a:spcAft>
                        <a:buNone/>
                      </a:pPr>
                      <a:r>
                        <a:rPr b="1" lang="en" sz="2000">
                          <a:solidFill>
                            <a:schemeClr val="dk2"/>
                          </a:solidFill>
                          <a:latin typeface="Open Sans"/>
                          <a:ea typeface="Open Sans"/>
                          <a:cs typeface="Open Sans"/>
                          <a:sym typeface="Open Sans"/>
                        </a:rPr>
                        <a:t>Details of the A/B test</a:t>
                      </a:r>
                      <a:endParaRPr b="1" sz="2000">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436950">
                <a:tc rowSpan="2">
                  <a:txBody>
                    <a:bodyPr/>
                    <a:lstStyle/>
                    <a:p>
                      <a:pPr indent="0" lvl="0" marL="0" rtl="0" algn="l">
                        <a:spcBef>
                          <a:spcPts val="0"/>
                        </a:spcBef>
                        <a:spcAft>
                          <a:spcPts val="0"/>
                        </a:spcAft>
                        <a:buNone/>
                      </a:pPr>
                      <a:r>
                        <a:rPr b="1" lang="en" sz="1800">
                          <a:solidFill>
                            <a:schemeClr val="dk2"/>
                          </a:solidFill>
                          <a:latin typeface="Open Sans"/>
                          <a:ea typeface="Open Sans"/>
                          <a:cs typeface="Open Sans"/>
                          <a:sym typeface="Open Sans"/>
                        </a:rPr>
                        <a:t>Variations being tested:</a:t>
                      </a:r>
                      <a:endParaRPr b="1" sz="1800">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i="1" lang="en" sz="1800">
                          <a:solidFill>
                            <a:schemeClr val="dk2"/>
                          </a:solidFill>
                          <a:latin typeface="Open Sans"/>
                          <a:ea typeface="Open Sans"/>
                          <a:cs typeface="Open Sans"/>
                          <a:sym typeface="Open Sans"/>
                        </a:rPr>
                        <a:t>We aren’t utilizing Tiktok</a:t>
                      </a:r>
                      <a:endParaRPr i="1" sz="1800">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23350">
                <a:tc vMerge="1"/>
                <a:tc>
                  <a:txBody>
                    <a:bodyPr/>
                    <a:lstStyle/>
                    <a:p>
                      <a:pPr indent="0" lvl="0" marL="0" rtl="0" algn="l">
                        <a:lnSpc>
                          <a:spcPct val="115000"/>
                        </a:lnSpc>
                        <a:spcBef>
                          <a:spcPts val="0"/>
                        </a:spcBef>
                        <a:spcAft>
                          <a:spcPts val="1600"/>
                        </a:spcAft>
                        <a:buNone/>
                      </a:pPr>
                      <a:r>
                        <a:rPr i="1" lang="en" sz="1800">
                          <a:solidFill>
                            <a:schemeClr val="dk2"/>
                          </a:solidFill>
                          <a:latin typeface="Open Sans"/>
                          <a:ea typeface="Open Sans"/>
                          <a:cs typeface="Open Sans"/>
                          <a:sym typeface="Open Sans"/>
                        </a:rPr>
                        <a:t>We start using Tiktok like we use Instagram reels</a:t>
                      </a:r>
                      <a:endParaRPr i="1" sz="1800">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23350">
                <a:tc>
                  <a:txBody>
                    <a:bodyPr/>
                    <a:lstStyle/>
                    <a:p>
                      <a:pPr indent="0" lvl="0" marL="0" rtl="0" algn="l">
                        <a:lnSpc>
                          <a:spcPct val="115000"/>
                        </a:lnSpc>
                        <a:spcBef>
                          <a:spcPts val="0"/>
                        </a:spcBef>
                        <a:spcAft>
                          <a:spcPts val="1600"/>
                        </a:spcAft>
                        <a:buNone/>
                      </a:pPr>
                      <a:r>
                        <a:rPr b="1" lang="en" sz="1800">
                          <a:solidFill>
                            <a:schemeClr val="dk2"/>
                          </a:solidFill>
                          <a:latin typeface="Open Sans"/>
                          <a:ea typeface="Open Sans"/>
                          <a:cs typeface="Open Sans"/>
                          <a:sym typeface="Open Sans"/>
                        </a:rPr>
                        <a:t>User groups:</a:t>
                      </a:r>
                      <a:endParaRPr b="1" sz="1800">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600"/>
                        </a:spcAft>
                        <a:buNone/>
                      </a:pPr>
                      <a:r>
                        <a:rPr i="1" lang="en" sz="1800">
                          <a:solidFill>
                            <a:schemeClr val="dk2"/>
                          </a:solidFill>
                          <a:latin typeface="Open Sans"/>
                          <a:ea typeface="Open Sans"/>
                          <a:cs typeface="Open Sans"/>
                          <a:sym typeface="Open Sans"/>
                        </a:rPr>
                        <a:t>Previous website users vs new website users</a:t>
                      </a:r>
                      <a:endParaRPr i="1" sz="1800">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13825">
                <a:tc>
                  <a:txBody>
                    <a:bodyPr/>
                    <a:lstStyle/>
                    <a:p>
                      <a:pPr indent="0" lvl="0" marL="0" rtl="0" algn="l">
                        <a:lnSpc>
                          <a:spcPct val="115000"/>
                        </a:lnSpc>
                        <a:spcBef>
                          <a:spcPts val="0"/>
                        </a:spcBef>
                        <a:spcAft>
                          <a:spcPts val="1600"/>
                        </a:spcAft>
                        <a:buNone/>
                      </a:pPr>
                      <a:r>
                        <a:rPr b="1" lang="en" sz="1800">
                          <a:solidFill>
                            <a:schemeClr val="dk2"/>
                          </a:solidFill>
                          <a:latin typeface="Open Sans"/>
                          <a:ea typeface="Open Sans"/>
                          <a:cs typeface="Open Sans"/>
                          <a:sym typeface="Open Sans"/>
                        </a:rPr>
                        <a:t>Data collection tool:</a:t>
                      </a:r>
                      <a:endParaRPr b="1" sz="1800">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600"/>
                        </a:spcAft>
                        <a:buNone/>
                      </a:pPr>
                      <a:r>
                        <a:rPr i="1" lang="en" sz="1800">
                          <a:solidFill>
                            <a:schemeClr val="dk2"/>
                          </a:solidFill>
                          <a:latin typeface="Open Sans"/>
                          <a:ea typeface="Open Sans"/>
                          <a:cs typeface="Open Sans"/>
                          <a:sym typeface="Open Sans"/>
                        </a:rPr>
                        <a:t>Data Analytics</a:t>
                      </a:r>
                      <a:endParaRPr i="1" sz="1800">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56250">
                <a:tc>
                  <a:txBody>
                    <a:bodyPr/>
                    <a:lstStyle/>
                    <a:p>
                      <a:pPr indent="0" lvl="0" marL="0" rtl="0" algn="l">
                        <a:lnSpc>
                          <a:spcPct val="115000"/>
                        </a:lnSpc>
                        <a:spcBef>
                          <a:spcPts val="0"/>
                        </a:spcBef>
                        <a:spcAft>
                          <a:spcPts val="1600"/>
                        </a:spcAft>
                        <a:buNone/>
                      </a:pPr>
                      <a:r>
                        <a:rPr b="1" lang="en" sz="1800">
                          <a:solidFill>
                            <a:schemeClr val="dk2"/>
                          </a:solidFill>
                          <a:latin typeface="Open Sans"/>
                          <a:ea typeface="Open Sans"/>
                          <a:cs typeface="Open Sans"/>
                          <a:sym typeface="Open Sans"/>
                        </a:rPr>
                        <a:t>Length of the test:</a:t>
                      </a:r>
                      <a:endParaRPr b="1" sz="1800">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600"/>
                        </a:spcAft>
                        <a:buNone/>
                      </a:pPr>
                      <a:r>
                        <a:rPr i="1" lang="en" sz="1800">
                          <a:solidFill>
                            <a:schemeClr val="dk2"/>
                          </a:solidFill>
                          <a:latin typeface="Open Sans"/>
                          <a:ea typeface="Open Sans"/>
                          <a:cs typeface="Open Sans"/>
                          <a:sym typeface="Open Sans"/>
                        </a:rPr>
                        <a:t>4 weeks</a:t>
                      </a:r>
                      <a:endParaRPr i="1" sz="1800">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87" name="Google Shape;287;p72"/>
          <p:cNvSpPr txBox="1"/>
          <p:nvPr/>
        </p:nvSpPr>
        <p:spPr>
          <a:xfrm>
            <a:off x="264950" y="6584025"/>
            <a:ext cx="7242600" cy="130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2"/>
                </a:solidFill>
                <a:latin typeface="Open Sans"/>
                <a:ea typeface="Open Sans"/>
                <a:cs typeface="Open Sans"/>
                <a:sym typeface="Open Sans"/>
              </a:rPr>
              <a:t>Describe how you would determine the results of the A/B test</a:t>
            </a:r>
            <a:endParaRPr i="1" sz="1800">
              <a:solidFill>
                <a:schemeClr val="dk2"/>
              </a:solidFill>
              <a:latin typeface="Open Sans"/>
              <a:ea typeface="Open Sans"/>
              <a:cs typeface="Open Sans"/>
              <a:sym typeface="Open Sans"/>
            </a:endParaRPr>
          </a:p>
          <a:p>
            <a:pPr indent="0" lvl="0" marL="0" rtl="0" algn="l">
              <a:lnSpc>
                <a:spcPct val="115000"/>
              </a:lnSpc>
              <a:spcBef>
                <a:spcPts val="1600"/>
              </a:spcBef>
              <a:spcAft>
                <a:spcPts val="1600"/>
              </a:spcAft>
              <a:buNone/>
            </a:pPr>
            <a:r>
              <a:rPr i="1" lang="en" sz="1800">
                <a:solidFill>
                  <a:schemeClr val="dk2"/>
                </a:solidFill>
                <a:latin typeface="Open Sans"/>
                <a:ea typeface="Open Sans"/>
                <a:cs typeface="Open Sans"/>
                <a:sym typeface="Open Sans"/>
              </a:rPr>
              <a:t>The metric that I am looking at is the number of new website users on Google analytics. I am looking for a higher number of new users. </a:t>
            </a:r>
            <a:endParaRPr i="1" sz="1800">
              <a:solidFill>
                <a:schemeClr val="dk2"/>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1" name="Shape 291"/>
        <p:cNvGrpSpPr/>
        <p:nvPr/>
      </p:nvGrpSpPr>
      <p:grpSpPr>
        <a:xfrm>
          <a:off x="0" y="0"/>
          <a:ext cx="0" cy="0"/>
          <a:chOff x="0" y="0"/>
          <a:chExt cx="0" cy="0"/>
        </a:xfrm>
      </p:grpSpPr>
      <p:sp>
        <p:nvSpPr>
          <p:cNvPr id="292" name="Google Shape;292;p73"/>
          <p:cNvSpPr txBox="1"/>
          <p:nvPr>
            <p:ph type="ctrTitle"/>
          </p:nvPr>
        </p:nvSpPr>
        <p:spPr>
          <a:xfrm>
            <a:off x="347400" y="1947675"/>
            <a:ext cx="7077600" cy="291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FAFBFC"/>
                </a:solidFill>
                <a:latin typeface="Open Sans Light"/>
                <a:ea typeface="Open Sans Light"/>
                <a:cs typeface="Open Sans Light"/>
                <a:sym typeface="Open Sans Light"/>
              </a:rPr>
              <a:t>Part Three:</a:t>
            </a:r>
            <a:r>
              <a:rPr b="1" lang="en" sz="4800">
                <a:solidFill>
                  <a:srgbClr val="FAFBFC"/>
                </a:solidFill>
              </a:rPr>
              <a:t> </a:t>
            </a:r>
            <a:endParaRPr sz="4800">
              <a:solidFill>
                <a:srgbClr val="FAFBFC"/>
              </a:solidFill>
              <a:latin typeface="Open Sans Light"/>
              <a:ea typeface="Open Sans Light"/>
              <a:cs typeface="Open Sans Light"/>
              <a:sym typeface="Open Sans Light"/>
            </a:endParaRPr>
          </a:p>
          <a:p>
            <a:pPr indent="0" lvl="0" marL="0" rtl="0" algn="l">
              <a:spcBef>
                <a:spcPts val="0"/>
              </a:spcBef>
              <a:spcAft>
                <a:spcPts val="0"/>
              </a:spcAft>
              <a:buNone/>
            </a:pPr>
            <a:r>
              <a:rPr lang="en" sz="4800">
                <a:solidFill>
                  <a:srgbClr val="FAFBFC"/>
                </a:solidFill>
                <a:latin typeface="Open Sans Light"/>
                <a:ea typeface="Open Sans Light"/>
                <a:cs typeface="Open Sans Light"/>
                <a:sym typeface="Open Sans Light"/>
              </a:rPr>
              <a:t>Data Exploration</a:t>
            </a:r>
            <a:endParaRPr sz="3600">
              <a:solidFill>
                <a:srgbClr val="FAFBFC"/>
              </a:solidFill>
              <a:latin typeface="Open Sans"/>
              <a:ea typeface="Open Sans"/>
              <a:cs typeface="Open Sans"/>
              <a:sym typeface="Open Sans"/>
            </a:endParaRPr>
          </a:p>
        </p:txBody>
      </p:sp>
      <p:sp>
        <p:nvSpPr>
          <p:cNvPr id="293" name="Google Shape;293;p73"/>
          <p:cNvSpPr/>
          <p:nvPr/>
        </p:nvSpPr>
        <p:spPr>
          <a:xfrm>
            <a:off x="964649" y="4818975"/>
            <a:ext cx="716700" cy="441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74"/>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Reports Snapshot</a:t>
            </a:r>
            <a:endParaRPr sz="2400">
              <a:solidFill>
                <a:srgbClr val="02B3E4"/>
              </a:solidFill>
              <a:latin typeface="Open Sans Light"/>
              <a:ea typeface="Open Sans Light"/>
              <a:cs typeface="Open Sans Light"/>
              <a:sym typeface="Open Sans Light"/>
            </a:endParaRPr>
          </a:p>
        </p:txBody>
      </p:sp>
      <p:sp>
        <p:nvSpPr>
          <p:cNvPr id="299" name="Google Shape;299;p74"/>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Reports Snapshot, select a twelve month time period you would like to explore. </a:t>
            </a:r>
            <a:endParaRPr/>
          </a:p>
          <a:p>
            <a:pPr indent="0" lvl="0" marL="0" rtl="0" algn="l">
              <a:spcBef>
                <a:spcPts val="1600"/>
              </a:spcBef>
              <a:spcAft>
                <a:spcPts val="0"/>
              </a:spcAft>
              <a:buNone/>
            </a:pPr>
            <a:r>
              <a:rPr lang="en"/>
              <a:t>Ensure that the following are visible in the screenshot:</a:t>
            </a:r>
            <a:endParaRPr/>
          </a:p>
          <a:p>
            <a:pPr indent="-342900" lvl="0" marL="457200" rtl="0" algn="l">
              <a:spcBef>
                <a:spcPts val="1600"/>
              </a:spcBef>
              <a:spcAft>
                <a:spcPts val="0"/>
              </a:spcAft>
              <a:buSzPts val="1800"/>
              <a:buChar char="●"/>
            </a:pPr>
            <a:r>
              <a:rPr lang="en"/>
              <a:t>Timeframe</a:t>
            </a:r>
            <a:endParaRPr/>
          </a:p>
          <a:p>
            <a:pPr indent="-342900" lvl="0" marL="457200" rtl="0" algn="l">
              <a:spcBef>
                <a:spcPts val="0"/>
              </a:spcBef>
              <a:spcAft>
                <a:spcPts val="0"/>
              </a:spcAft>
              <a:buSzPts val="1800"/>
              <a:buChar char="●"/>
            </a:pPr>
            <a:r>
              <a:rPr lang="en"/>
              <a:t>New users</a:t>
            </a:r>
            <a:endParaRPr/>
          </a:p>
          <a:p>
            <a:pPr indent="-342900" lvl="0" marL="457200" rtl="0" algn="l">
              <a:spcBef>
                <a:spcPts val="0"/>
              </a:spcBef>
              <a:spcAft>
                <a:spcPts val="0"/>
              </a:spcAft>
              <a:buSzPts val="1800"/>
              <a:buChar char="●"/>
            </a:pPr>
            <a:r>
              <a:rPr lang="en"/>
              <a:t>Axis values</a:t>
            </a:r>
            <a:br>
              <a:rPr lang="en"/>
            </a:b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300" name="Google Shape;300;p74"/>
          <p:cNvSpPr txBox="1"/>
          <p:nvPr/>
        </p:nvSpPr>
        <p:spPr>
          <a:xfrm>
            <a:off x="276225" y="9496425"/>
            <a:ext cx="7343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nvGrpSpPr>
          <p:cNvPr id="301" name="Google Shape;301;p74"/>
          <p:cNvGrpSpPr/>
          <p:nvPr/>
        </p:nvGrpSpPr>
        <p:grpSpPr>
          <a:xfrm>
            <a:off x="518250" y="5658838"/>
            <a:ext cx="6735900" cy="2355000"/>
            <a:chOff x="518300" y="3633338"/>
            <a:chExt cx="6735900" cy="2355000"/>
          </a:xfrm>
        </p:grpSpPr>
        <p:sp>
          <p:nvSpPr>
            <p:cNvPr id="302" name="Google Shape;302;p74"/>
            <p:cNvSpPr/>
            <p:nvPr/>
          </p:nvSpPr>
          <p:spPr>
            <a:xfrm>
              <a:off x="518300" y="3633338"/>
              <a:ext cx="6735900" cy="23550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303" name="Google Shape;303;p74"/>
            <p:cNvSpPr txBox="1"/>
            <p:nvPr/>
          </p:nvSpPr>
          <p:spPr>
            <a:xfrm>
              <a:off x="638975" y="3862450"/>
              <a:ext cx="6389100" cy="19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3600">
                <a:solidFill>
                  <a:srgbClr val="FFFFFF"/>
                </a:solidFill>
                <a:latin typeface="Open Sans"/>
                <a:ea typeface="Open Sans"/>
                <a:cs typeface="Open Sans"/>
                <a:sym typeface="Open Sans"/>
              </a:endParaRPr>
            </a:p>
          </p:txBody>
        </p:sp>
      </p:grpSp>
      <p:pic>
        <p:nvPicPr>
          <p:cNvPr id="304" name="Google Shape;304;p74"/>
          <p:cNvPicPr preferRelativeResize="0"/>
          <p:nvPr/>
        </p:nvPicPr>
        <p:blipFill>
          <a:blip r:embed="rId3">
            <a:alphaModFix/>
          </a:blip>
          <a:stretch>
            <a:fillRect/>
          </a:stretch>
        </p:blipFill>
        <p:spPr>
          <a:xfrm>
            <a:off x="264950" y="4883025"/>
            <a:ext cx="7242600" cy="42714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