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07390"/>
            <a:ext cx="6095365" cy="396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Fabulyst</a:t>
            </a:r>
            <a:r>
              <a:rPr dirty="0" sz="1500" spc="-14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App: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03530">
              <a:lnSpc>
                <a:spcPts val="1730"/>
              </a:lnSpc>
              <a:buAutoNum type="arabicParenR"/>
              <a:tabLst>
                <a:tab pos="172085" algn="l"/>
              </a:tabLst>
            </a:pPr>
            <a:r>
              <a:rPr dirty="0" sz="1500" spc="-5">
                <a:latin typeface="Times New Roman"/>
                <a:cs typeface="Times New Roman"/>
              </a:rPr>
              <a:t>General: This </a:t>
            </a:r>
            <a:r>
              <a:rPr dirty="0" sz="1500">
                <a:latin typeface="Times New Roman"/>
                <a:cs typeface="Times New Roman"/>
              </a:rPr>
              <a:t>app is </a:t>
            </a:r>
            <a:r>
              <a:rPr dirty="0" sz="1500" spc="-5">
                <a:latin typeface="Times New Roman"/>
                <a:cs typeface="Times New Roman"/>
              </a:rPr>
              <a:t>meant for women styling. There are different women  products sorted according to their needs, intrests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 sz="1500">
              <a:latin typeface="Times New Roman"/>
              <a:cs typeface="Times New Roman"/>
            </a:endParaRPr>
          </a:p>
          <a:p>
            <a:pPr lvl="1" marL="12700" marR="6985" indent="450850">
              <a:lnSpc>
                <a:spcPts val="1720"/>
              </a:lnSpc>
              <a:buAutoNum type="alphaLcParenR"/>
              <a:tabLst>
                <a:tab pos="65659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 user can </a:t>
            </a:r>
            <a:r>
              <a:rPr dirty="0" sz="1500">
                <a:latin typeface="Times New Roman"/>
                <a:cs typeface="Times New Roman"/>
              </a:rPr>
              <a:t>aks </a:t>
            </a:r>
            <a:r>
              <a:rPr dirty="0" sz="1500" spc="-5">
                <a:latin typeface="Times New Roman"/>
                <a:cs typeface="Times New Roman"/>
              </a:rPr>
              <a:t>questions about the items, their size, their </a:t>
            </a:r>
            <a:r>
              <a:rPr dirty="0" sz="1500" spc="-15">
                <a:latin typeface="Times New Roman"/>
                <a:cs typeface="Times New Roman"/>
              </a:rPr>
              <a:t>color, </a:t>
            </a:r>
            <a:r>
              <a:rPr dirty="0" sz="1500" spc="-5">
                <a:latin typeface="Times New Roman"/>
                <a:cs typeface="Times New Roman"/>
              </a:rPr>
              <a:t>etc </a:t>
            </a:r>
            <a:r>
              <a:rPr dirty="0" sz="1500">
                <a:latin typeface="Times New Roman"/>
                <a:cs typeface="Times New Roman"/>
              </a:rPr>
              <a:t>to  a </a:t>
            </a:r>
            <a:r>
              <a:rPr dirty="0" sz="1500" spc="-5">
                <a:latin typeface="Times New Roman"/>
                <a:cs typeface="Times New Roman"/>
              </a:rPr>
              <a:t>stylist which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provided after they </a:t>
            </a:r>
            <a:r>
              <a:rPr dirty="0" sz="1500">
                <a:latin typeface="Times New Roman"/>
                <a:cs typeface="Times New Roman"/>
              </a:rPr>
              <a:t>log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in.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lphaLcParenR"/>
            </a:pPr>
            <a:endParaRPr sz="1450">
              <a:latin typeface="Times New Roman"/>
              <a:cs typeface="Times New Roman"/>
            </a:endParaRPr>
          </a:p>
          <a:p>
            <a:pPr lvl="1" marL="12700" marR="316230" indent="498475">
              <a:lnSpc>
                <a:spcPct val="95800"/>
              </a:lnSpc>
              <a:spcBef>
                <a:spcPts val="5"/>
              </a:spcBef>
              <a:buAutoNum type="alphaLcParenR"/>
              <a:tabLst>
                <a:tab pos="671195" algn="l"/>
              </a:tabLst>
            </a:pP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user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also asked several question </a:t>
            </a:r>
            <a:r>
              <a:rPr dirty="0" sz="1500">
                <a:latin typeface="Times New Roman"/>
                <a:cs typeface="Times New Roman"/>
              </a:rPr>
              <a:t>in the </a:t>
            </a:r>
            <a:r>
              <a:rPr dirty="0" sz="1500" spc="-5">
                <a:latin typeface="Times New Roman"/>
                <a:cs typeface="Times New Roman"/>
              </a:rPr>
              <a:t>beginning about their  perfect choice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clothes, </a:t>
            </a:r>
            <a:r>
              <a:rPr dirty="0" sz="1500" spc="-15">
                <a:latin typeface="Times New Roman"/>
                <a:cs typeface="Times New Roman"/>
              </a:rPr>
              <a:t>color, </a:t>
            </a:r>
            <a:r>
              <a:rPr dirty="0" sz="1500" spc="-5">
                <a:latin typeface="Times New Roman"/>
                <a:cs typeface="Times New Roman"/>
              </a:rPr>
              <a:t>size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the products are shown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them  according to their selected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choices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lphaLcParenR"/>
            </a:pPr>
            <a:endParaRPr sz="1500">
              <a:latin typeface="Times New Roman"/>
              <a:cs typeface="Times New Roman"/>
            </a:endParaRPr>
          </a:p>
          <a:p>
            <a:pPr lvl="1" marL="12700" marR="5080" indent="450850">
              <a:lnSpc>
                <a:spcPts val="1730"/>
              </a:lnSpc>
              <a:buAutoNum type="alphaLcParenR"/>
              <a:tabLst>
                <a:tab pos="612775" algn="l"/>
              </a:tabLst>
            </a:pPr>
            <a:r>
              <a:rPr dirty="0" sz="1500">
                <a:latin typeface="Times New Roman"/>
                <a:cs typeface="Times New Roman"/>
              </a:rPr>
              <a:t>Their </a:t>
            </a:r>
            <a:r>
              <a:rPr dirty="0" sz="1500" spc="-5">
                <a:latin typeface="Times New Roman"/>
                <a:cs typeface="Times New Roman"/>
              </a:rPr>
              <a:t>are </a:t>
            </a:r>
            <a:r>
              <a:rPr dirty="0" sz="1500" spc="-10">
                <a:latin typeface="Times New Roman"/>
                <a:cs typeface="Times New Roman"/>
              </a:rPr>
              <a:t>different </a:t>
            </a:r>
            <a:r>
              <a:rPr dirty="0" sz="1500" spc="-5">
                <a:latin typeface="Times New Roman"/>
                <a:cs typeface="Times New Roman"/>
              </a:rPr>
              <a:t>tags which sort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products </a:t>
            </a:r>
            <a:r>
              <a:rPr dirty="0" sz="1500">
                <a:latin typeface="Times New Roman"/>
                <a:cs typeface="Times New Roman"/>
              </a:rPr>
              <a:t>by </a:t>
            </a:r>
            <a:r>
              <a:rPr dirty="0" sz="1500" spc="-10">
                <a:latin typeface="Times New Roman"/>
                <a:cs typeface="Times New Roman"/>
              </a:rPr>
              <a:t>name </a:t>
            </a:r>
            <a:r>
              <a:rPr dirty="0" sz="1500" spc="-5">
                <a:latin typeface="Times New Roman"/>
                <a:cs typeface="Times New Roman"/>
              </a:rPr>
              <a:t>which makes it  easy to </a:t>
            </a:r>
            <a:r>
              <a:rPr dirty="0" sz="1500">
                <a:latin typeface="Times New Roman"/>
                <a:cs typeface="Times New Roman"/>
              </a:rPr>
              <a:t>find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products.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lphaLcParenR"/>
            </a:pPr>
            <a:endParaRPr sz="1450">
              <a:latin typeface="Times New Roman"/>
              <a:cs typeface="Times New Roman"/>
            </a:endParaRPr>
          </a:p>
          <a:p>
            <a:pPr lvl="1" marL="12700" marR="325120" indent="450850">
              <a:lnSpc>
                <a:spcPct val="95800"/>
              </a:lnSpc>
              <a:buAutoNum type="alphaLcParenR"/>
              <a:tabLst>
                <a:tab pos="666750" algn="l"/>
              </a:tabLst>
            </a:pPr>
            <a:r>
              <a:rPr dirty="0" sz="1500" spc="-55">
                <a:latin typeface="Times New Roman"/>
                <a:cs typeface="Times New Roman"/>
              </a:rPr>
              <a:t>To </a:t>
            </a:r>
            <a:r>
              <a:rPr dirty="0" sz="1500">
                <a:latin typeface="Times New Roman"/>
                <a:cs typeface="Times New Roman"/>
              </a:rPr>
              <a:t>buy any </a:t>
            </a:r>
            <a:r>
              <a:rPr dirty="0" sz="1500" spc="-5">
                <a:latin typeface="Times New Roman"/>
                <a:cs typeface="Times New Roman"/>
              </a:rPr>
              <a:t>item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user </a:t>
            </a:r>
            <a:r>
              <a:rPr dirty="0" sz="1500">
                <a:latin typeface="Times New Roman"/>
                <a:cs typeface="Times New Roman"/>
              </a:rPr>
              <a:t>taps on </a:t>
            </a:r>
            <a:r>
              <a:rPr dirty="0" sz="1500" spc="-5">
                <a:latin typeface="Times New Roman"/>
                <a:cs typeface="Times New Roman"/>
              </a:rPr>
              <a:t>the item and </a:t>
            </a:r>
            <a:r>
              <a:rPr dirty="0" sz="1500">
                <a:latin typeface="Times New Roman"/>
                <a:cs typeface="Times New Roman"/>
              </a:rPr>
              <a:t>is then </a:t>
            </a:r>
            <a:r>
              <a:rPr dirty="0" sz="1500" spc="-5">
                <a:latin typeface="Times New Roman"/>
                <a:cs typeface="Times New Roman"/>
              </a:rPr>
              <a:t>redirected </a:t>
            </a:r>
            <a:r>
              <a:rPr dirty="0" sz="1500">
                <a:latin typeface="Times New Roman"/>
                <a:cs typeface="Times New Roman"/>
              </a:rPr>
              <a:t>to  </a:t>
            </a:r>
            <a:r>
              <a:rPr dirty="0" sz="1500" spc="-5">
                <a:latin typeface="Times New Roman"/>
                <a:cs typeface="Times New Roman"/>
              </a:rPr>
              <a:t>another page from where the item was scrapped. All the billing related </a:t>
            </a:r>
            <a:r>
              <a:rPr dirty="0" sz="1500" spc="-10">
                <a:latin typeface="Times New Roman"/>
                <a:cs typeface="Times New Roman"/>
              </a:rPr>
              <a:t>stuff  </a:t>
            </a:r>
            <a:r>
              <a:rPr dirty="0" sz="1500" spc="-5">
                <a:latin typeface="Times New Roman"/>
                <a:cs typeface="Times New Roman"/>
              </a:rPr>
              <a:t>happens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here.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5308600"/>
            <a:ext cx="3532504" cy="1116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8440" indent="-205740">
              <a:lnSpc>
                <a:spcPts val="1760"/>
              </a:lnSpc>
              <a:buAutoNum type="arabicParenR" startAt="2"/>
              <a:tabLst>
                <a:tab pos="218440" algn="l"/>
              </a:tabLst>
            </a:pPr>
            <a:r>
              <a:rPr dirty="0" sz="1500" spc="-5">
                <a:latin typeface="Times New Roman"/>
                <a:cs typeface="Times New Roman"/>
              </a:rPr>
              <a:t>Frontend views: The </a:t>
            </a:r>
            <a:r>
              <a:rPr dirty="0" sz="1500">
                <a:latin typeface="Times New Roman"/>
                <a:cs typeface="Times New Roman"/>
              </a:rPr>
              <a:t>app has 3 </a:t>
            </a:r>
            <a:r>
              <a:rPr dirty="0" sz="1500" spc="-5">
                <a:latin typeface="Times New Roman"/>
                <a:cs typeface="Times New Roman"/>
              </a:rPr>
              <a:t>main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pages:</a:t>
            </a:r>
            <a:endParaRPr sz="1500">
              <a:latin typeface="Times New Roman"/>
              <a:cs typeface="Times New Roman"/>
            </a:endParaRPr>
          </a:p>
          <a:p>
            <a:pPr lvl="1" marL="626745" indent="-163195">
              <a:lnSpc>
                <a:spcPts val="1725"/>
              </a:lnSpc>
              <a:buAutoNum type="romanLcParenR"/>
              <a:tabLst>
                <a:tab pos="627380" algn="l"/>
              </a:tabLst>
            </a:pPr>
            <a:r>
              <a:rPr dirty="0" sz="1500">
                <a:latin typeface="Times New Roman"/>
                <a:cs typeface="Times New Roman"/>
              </a:rPr>
              <a:t>Login</a:t>
            </a:r>
            <a:endParaRPr sz="1500">
              <a:latin typeface="Times New Roman"/>
              <a:cs typeface="Times New Roman"/>
            </a:endParaRPr>
          </a:p>
          <a:p>
            <a:pPr lvl="1" marL="728345" indent="-264795">
              <a:lnSpc>
                <a:spcPts val="1725"/>
              </a:lnSpc>
              <a:buAutoNum type="romanLcParenR"/>
              <a:tabLst>
                <a:tab pos="728345" algn="l"/>
              </a:tabLst>
            </a:pPr>
            <a:r>
              <a:rPr dirty="0" sz="1500" spc="-5">
                <a:latin typeface="Times New Roman"/>
                <a:cs typeface="Times New Roman"/>
              </a:rPr>
              <a:t>Handpicked</a:t>
            </a:r>
            <a:endParaRPr sz="1500">
              <a:latin typeface="Times New Roman"/>
              <a:cs typeface="Times New Roman"/>
            </a:endParaRPr>
          </a:p>
          <a:p>
            <a:pPr lvl="1" marL="732790" indent="-269240">
              <a:lnSpc>
                <a:spcPts val="1725"/>
              </a:lnSpc>
              <a:buAutoNum type="romanLcParenR"/>
              <a:tabLst>
                <a:tab pos="733425" algn="l"/>
              </a:tabLst>
            </a:pPr>
            <a:r>
              <a:rPr dirty="0" sz="1500" spc="-5">
                <a:latin typeface="Times New Roman"/>
                <a:cs typeface="Times New Roman"/>
              </a:rPr>
              <a:t>Collections</a:t>
            </a:r>
            <a:endParaRPr sz="1500">
              <a:latin typeface="Times New Roman"/>
              <a:cs typeface="Times New Roman"/>
            </a:endParaRPr>
          </a:p>
          <a:p>
            <a:pPr lvl="1" marL="721995" indent="-258445">
              <a:lnSpc>
                <a:spcPts val="1764"/>
              </a:lnSpc>
              <a:buAutoNum type="romanLcParenR"/>
              <a:tabLst>
                <a:tab pos="722630" algn="l"/>
              </a:tabLst>
            </a:pPr>
            <a:r>
              <a:rPr dirty="0" sz="1500" spc="-5">
                <a:latin typeface="Times New Roman"/>
                <a:cs typeface="Times New Roman"/>
              </a:rPr>
              <a:t>Find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9267697"/>
            <a:ext cx="5527040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50850">
              <a:lnSpc>
                <a:spcPts val="1720"/>
              </a:lnSpc>
            </a:pPr>
            <a:r>
              <a:rPr dirty="0" sz="1500">
                <a:latin typeface="Times New Roman"/>
                <a:cs typeface="Times New Roman"/>
              </a:rPr>
              <a:t>a) Login </a:t>
            </a:r>
            <a:r>
              <a:rPr dirty="0" sz="1500" spc="-5">
                <a:latin typeface="Times New Roman"/>
                <a:cs typeface="Times New Roman"/>
              </a:rPr>
              <a:t>page: This page asks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user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login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app by </a:t>
            </a:r>
            <a:r>
              <a:rPr dirty="0" sz="1500" spc="-5">
                <a:latin typeface="Times New Roman"/>
                <a:cs typeface="Times New Roman"/>
              </a:rPr>
              <a:t>using  Facebook.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9859" y="5482590"/>
            <a:ext cx="2071369" cy="3684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22122"/>
            <a:ext cx="5955665" cy="701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7945" indent="900430">
              <a:lnSpc>
                <a:spcPts val="1730"/>
              </a:lnSpc>
              <a:buAutoNum type="romanLcParenR"/>
              <a:tabLst>
                <a:tab pos="1029335" algn="l"/>
              </a:tabLst>
            </a:pPr>
            <a:r>
              <a:rPr dirty="0" sz="1500" spc="-5">
                <a:latin typeface="Times New Roman"/>
                <a:cs typeface="Times New Roman"/>
              </a:rPr>
              <a:t>After tapping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login button, the user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directed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another  page where </a:t>
            </a:r>
            <a:r>
              <a:rPr dirty="0" sz="1500">
                <a:latin typeface="Times New Roman"/>
                <a:cs typeface="Times New Roman"/>
              </a:rPr>
              <a:t>the app </a:t>
            </a:r>
            <a:r>
              <a:rPr dirty="0" sz="1500" spc="-5">
                <a:latin typeface="Times New Roman"/>
                <a:cs typeface="Times New Roman"/>
              </a:rPr>
              <a:t>asks the login and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password.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5080" indent="900430">
              <a:lnSpc>
                <a:spcPts val="1720"/>
              </a:lnSpc>
              <a:buAutoNum type="romanLcParenR"/>
              <a:tabLst>
                <a:tab pos="1082675" algn="l"/>
              </a:tabLst>
            </a:pPr>
            <a:r>
              <a:rPr dirty="0" sz="1500" spc="-5">
                <a:latin typeface="Times New Roman"/>
                <a:cs typeface="Times New Roman"/>
              </a:rPr>
              <a:t>Then the user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directed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another page where the app asks </a:t>
            </a:r>
            <a:r>
              <a:rPr dirty="0" sz="1500">
                <a:latin typeface="Times New Roman"/>
                <a:cs typeface="Times New Roman"/>
              </a:rPr>
              <a:t>the  </a:t>
            </a:r>
            <a:r>
              <a:rPr dirty="0" sz="1500" spc="-5">
                <a:latin typeface="Times New Roman"/>
                <a:cs typeface="Times New Roman"/>
              </a:rPr>
              <a:t>user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continue without posting anythin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facebook.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romanLcParenR"/>
            </a:pPr>
            <a:endParaRPr sz="1350">
              <a:latin typeface="Times New Roman"/>
              <a:cs typeface="Times New Roman"/>
            </a:endParaRPr>
          </a:p>
          <a:p>
            <a:pPr marL="1135380" indent="-222250">
              <a:lnSpc>
                <a:spcPct val="100000"/>
              </a:lnSpc>
              <a:buAutoNum type="romanLcParenR"/>
              <a:tabLst>
                <a:tab pos="1136015" algn="l"/>
              </a:tabLst>
            </a:pPr>
            <a:r>
              <a:rPr dirty="0" sz="1500" spc="-5">
                <a:latin typeface="Times New Roman"/>
                <a:cs typeface="Times New Roman"/>
              </a:rPr>
              <a:t>Now the user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successfully signed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3905250" indent="900430">
              <a:lnSpc>
                <a:spcPct val="95800"/>
              </a:lnSpc>
              <a:buAutoNum type="romanLcParenR"/>
              <a:tabLst>
                <a:tab pos="1162050" algn="l"/>
              </a:tabLst>
            </a:pPr>
            <a:r>
              <a:rPr dirty="0" sz="1500" spc="-5">
                <a:latin typeface="Times New Roman"/>
                <a:cs typeface="Times New Roman"/>
              </a:rPr>
              <a:t>After that  the user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asked several  questions about his/her  intrests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desires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how  </a:t>
            </a:r>
            <a:r>
              <a:rPr dirty="0" sz="1500" spc="-5">
                <a:latin typeface="Times New Roman"/>
                <a:cs typeface="Times New Roman"/>
              </a:rPr>
              <a:t>his/her wadrobe should  like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other queries  about his/her profile. The  user can change this  afterwards </a:t>
            </a:r>
            <a:r>
              <a:rPr dirty="0" sz="1500">
                <a:latin typeface="Times New Roman"/>
                <a:cs typeface="Times New Roman"/>
              </a:rPr>
              <a:t>if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required.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3916679" indent="450850">
              <a:lnSpc>
                <a:spcPct val="95800"/>
              </a:lnSpc>
              <a:buAutoNum type="alphaLcParenR" startAt="2"/>
              <a:tabLst>
                <a:tab pos="622935" algn="l"/>
              </a:tabLst>
            </a:pPr>
            <a:r>
              <a:rPr dirty="0" sz="1500">
                <a:latin typeface="Times New Roman"/>
                <a:cs typeface="Times New Roman"/>
              </a:rPr>
              <a:t>Chat </a:t>
            </a:r>
            <a:r>
              <a:rPr dirty="0" sz="1500" spc="-5">
                <a:latin typeface="Times New Roman"/>
                <a:cs typeface="Times New Roman"/>
              </a:rPr>
              <a:t>with stylist:  After logging in  </a:t>
            </a:r>
            <a:r>
              <a:rPr dirty="0" sz="1500" spc="-10">
                <a:latin typeface="Times New Roman"/>
                <a:cs typeface="Times New Roman"/>
              </a:rPr>
              <a:t>successfully, </a:t>
            </a:r>
            <a:r>
              <a:rPr dirty="0" sz="1500" spc="-5">
                <a:latin typeface="Times New Roman"/>
                <a:cs typeface="Times New Roman"/>
              </a:rPr>
              <a:t>the user </a:t>
            </a:r>
            <a:r>
              <a:rPr dirty="0" sz="1500">
                <a:latin typeface="Times New Roman"/>
                <a:cs typeface="Times New Roman"/>
              </a:rPr>
              <a:t>is  </a:t>
            </a:r>
            <a:r>
              <a:rPr dirty="0" sz="1500" spc="-5">
                <a:latin typeface="Times New Roman"/>
                <a:cs typeface="Times New Roman"/>
              </a:rPr>
              <a:t>then introduced </a:t>
            </a:r>
            <a:r>
              <a:rPr dirty="0" sz="1500">
                <a:latin typeface="Times New Roman"/>
                <a:cs typeface="Times New Roman"/>
              </a:rPr>
              <a:t>to a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stylist  who suggests </a:t>
            </a:r>
            <a:r>
              <a:rPr dirty="0" sz="1500">
                <a:latin typeface="Times New Roman"/>
                <a:cs typeface="Times New Roman"/>
              </a:rPr>
              <a:t>about </a:t>
            </a:r>
            <a:r>
              <a:rPr dirty="0" sz="1500" spc="-5">
                <a:latin typeface="Times New Roman"/>
                <a:cs typeface="Times New Roman"/>
              </a:rPr>
              <a:t>the  style that would suit  </a:t>
            </a:r>
            <a:r>
              <a:rPr dirty="0" sz="1500" spc="-15">
                <a:latin typeface="Times New Roman"/>
                <a:cs typeface="Times New Roman"/>
              </a:rPr>
              <a:t>him/her.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LcParenR" startAt="2"/>
            </a:pPr>
            <a:endParaRPr sz="1500">
              <a:latin typeface="Times New Roman"/>
              <a:cs typeface="Times New Roman"/>
            </a:endParaRPr>
          </a:p>
          <a:p>
            <a:pPr lvl="1" marL="12700" marR="1864995" indent="900430">
              <a:lnSpc>
                <a:spcPct val="95800"/>
              </a:lnSpc>
              <a:buAutoNum type="romanLcParenR"/>
              <a:tabLst>
                <a:tab pos="1029335" algn="l"/>
              </a:tabLst>
            </a:pPr>
            <a:r>
              <a:rPr dirty="0" sz="1500" spc="-5">
                <a:latin typeface="Times New Roman"/>
                <a:cs typeface="Times New Roman"/>
              </a:rPr>
              <a:t>There </a:t>
            </a:r>
            <a:r>
              <a:rPr dirty="0" sz="1500">
                <a:latin typeface="Times New Roman"/>
                <a:cs typeface="Times New Roman"/>
              </a:rPr>
              <a:t>is a </a:t>
            </a:r>
            <a:r>
              <a:rPr dirty="0" sz="1500" spc="-5">
                <a:latin typeface="Times New Roman"/>
                <a:cs typeface="Times New Roman"/>
              </a:rPr>
              <a:t>chat with stylist button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 top right corner which </a:t>
            </a:r>
            <a:r>
              <a:rPr dirty="0" sz="1500">
                <a:latin typeface="Times New Roman"/>
                <a:cs typeface="Times New Roman"/>
              </a:rPr>
              <a:t>he can </a:t>
            </a:r>
            <a:r>
              <a:rPr dirty="0" sz="1500" spc="-5">
                <a:latin typeface="Times New Roman"/>
                <a:cs typeface="Times New Roman"/>
              </a:rPr>
              <a:t>tap and ask anything  about the clothing, styling, </a:t>
            </a:r>
            <a:r>
              <a:rPr dirty="0" sz="1500" spc="-15">
                <a:latin typeface="Times New Roman"/>
                <a:cs typeface="Times New Roman"/>
              </a:rPr>
              <a:t>color, </a:t>
            </a:r>
            <a:r>
              <a:rPr dirty="0" sz="1500" spc="-5">
                <a:latin typeface="Times New Roman"/>
                <a:cs typeface="Times New Roman"/>
              </a:rPr>
              <a:t>size,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1371600" indent="450850">
              <a:lnSpc>
                <a:spcPts val="1730"/>
              </a:lnSpc>
              <a:buAutoNum type="alphaLcParenR" startAt="2"/>
              <a:tabLst>
                <a:tab pos="612775" algn="l"/>
              </a:tabLst>
            </a:pPr>
            <a:r>
              <a:rPr dirty="0" sz="1500" spc="-5">
                <a:latin typeface="Times New Roman"/>
                <a:cs typeface="Times New Roman"/>
              </a:rPr>
              <a:t>Handpicked page: After opening the </a:t>
            </a:r>
            <a:r>
              <a:rPr dirty="0" sz="1500">
                <a:latin typeface="Times New Roman"/>
                <a:cs typeface="Times New Roman"/>
              </a:rPr>
              <a:t>app </a:t>
            </a:r>
            <a:r>
              <a:rPr dirty="0" sz="1500" spc="-5">
                <a:latin typeface="Times New Roman"/>
                <a:cs typeface="Times New Roman"/>
              </a:rPr>
              <a:t>the page </a:t>
            </a:r>
            <a:r>
              <a:rPr dirty="0" sz="1500">
                <a:latin typeface="Times New Roman"/>
                <a:cs typeface="Times New Roman"/>
              </a:rPr>
              <a:t>to  </a:t>
            </a:r>
            <a:r>
              <a:rPr dirty="0" sz="1500" spc="-5">
                <a:latin typeface="Times New Roman"/>
                <a:cs typeface="Times New Roman"/>
              </a:rPr>
              <a:t>which the user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directed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Handpicked.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8140" y="6892290"/>
            <a:ext cx="2118360" cy="377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10150" y="2415539"/>
            <a:ext cx="2377440" cy="4227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8760" y="2415539"/>
            <a:ext cx="2237740" cy="3981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2474722"/>
            <a:ext cx="5985510" cy="7456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00430">
              <a:lnSpc>
                <a:spcPts val="1730"/>
              </a:lnSpc>
              <a:buAutoNum type="romanLcParenR"/>
              <a:tabLst>
                <a:tab pos="1073150" algn="l"/>
              </a:tabLst>
            </a:pPr>
            <a:r>
              <a:rPr dirty="0" sz="1500" spc="-5">
                <a:latin typeface="Times New Roman"/>
                <a:cs typeface="Times New Roman"/>
              </a:rPr>
              <a:t>This page consists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items sorted </a:t>
            </a:r>
            <a:r>
              <a:rPr dirty="0" sz="1500">
                <a:latin typeface="Times New Roman"/>
                <a:cs typeface="Times New Roman"/>
              </a:rPr>
              <a:t>by </a:t>
            </a:r>
            <a:r>
              <a:rPr dirty="0" sz="1500" spc="-5">
                <a:latin typeface="Times New Roman"/>
                <a:cs typeface="Times New Roman"/>
              </a:rPr>
              <a:t>their hashtags. </a:t>
            </a:r>
            <a:r>
              <a:rPr dirty="0" sz="1500" spc="-55">
                <a:latin typeface="Times New Roman"/>
                <a:cs typeface="Times New Roman"/>
              </a:rPr>
              <a:t>You </a:t>
            </a:r>
            <a:r>
              <a:rPr dirty="0" sz="1500">
                <a:latin typeface="Times New Roman"/>
                <a:cs typeface="Times New Roman"/>
              </a:rPr>
              <a:t>can  </a:t>
            </a:r>
            <a:r>
              <a:rPr dirty="0" sz="1500" spc="-5">
                <a:latin typeface="Times New Roman"/>
                <a:cs typeface="Times New Roman"/>
              </a:rPr>
              <a:t>like/dislike the item, can </a:t>
            </a:r>
            <a:r>
              <a:rPr dirty="0" sz="1500">
                <a:latin typeface="Times New Roman"/>
                <a:cs typeface="Times New Roman"/>
              </a:rPr>
              <a:t>buy the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item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1340485" indent="900430">
              <a:lnSpc>
                <a:spcPts val="1720"/>
              </a:lnSpc>
              <a:buAutoNum type="romanLcParenR"/>
              <a:tabLst>
                <a:tab pos="112649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There </a:t>
            </a:r>
            <a:r>
              <a:rPr dirty="0" sz="1500">
                <a:latin typeface="Times New Roman"/>
                <a:cs typeface="Times New Roman"/>
              </a:rPr>
              <a:t>is a buy </a:t>
            </a:r>
            <a:r>
              <a:rPr dirty="0" sz="1500" spc="-5">
                <a:latin typeface="Times New Roman"/>
                <a:cs typeface="Times New Roman"/>
              </a:rPr>
              <a:t>button </a:t>
            </a:r>
            <a:r>
              <a:rPr dirty="0" sz="1500">
                <a:latin typeface="Times New Roman"/>
                <a:cs typeface="Times New Roman"/>
              </a:rPr>
              <a:t>and you </a:t>
            </a:r>
            <a:r>
              <a:rPr dirty="0" sz="1500" spc="-5">
                <a:latin typeface="Times New Roman"/>
                <a:cs typeface="Times New Roman"/>
              </a:rPr>
              <a:t>can also </a:t>
            </a:r>
            <a:r>
              <a:rPr dirty="0" sz="1500">
                <a:latin typeface="Times New Roman"/>
                <a:cs typeface="Times New Roman"/>
              </a:rPr>
              <a:t>buy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  </a:t>
            </a:r>
            <a:r>
              <a:rPr dirty="0" sz="1500" spc="-5">
                <a:latin typeface="Times New Roman"/>
                <a:cs typeface="Times New Roman"/>
              </a:rPr>
              <a:t>tapping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image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item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romanLcParenR"/>
            </a:pPr>
            <a:endParaRPr sz="1450">
              <a:latin typeface="Times New Roman"/>
              <a:cs typeface="Times New Roman"/>
            </a:endParaRPr>
          </a:p>
          <a:p>
            <a:pPr marL="12700" marR="1402080" indent="900430">
              <a:lnSpc>
                <a:spcPct val="95900"/>
              </a:lnSpc>
              <a:buAutoNum type="romanLcParenR"/>
              <a:tabLst>
                <a:tab pos="1178560" algn="l"/>
              </a:tabLst>
            </a:pPr>
            <a:r>
              <a:rPr dirty="0" sz="1500">
                <a:latin typeface="Times New Roman"/>
                <a:cs typeface="Times New Roman"/>
              </a:rPr>
              <a:t>Then you </a:t>
            </a:r>
            <a:r>
              <a:rPr dirty="0" sz="1500" spc="-5">
                <a:latin typeface="Times New Roman"/>
                <a:cs typeface="Times New Roman"/>
              </a:rPr>
              <a:t>are directed to another page where  </a:t>
            </a:r>
            <a:r>
              <a:rPr dirty="0" sz="1500">
                <a:latin typeface="Times New Roman"/>
                <a:cs typeface="Times New Roman"/>
              </a:rPr>
              <a:t>you </a:t>
            </a:r>
            <a:r>
              <a:rPr dirty="0" sz="1500" spc="-5">
                <a:latin typeface="Times New Roman"/>
                <a:cs typeface="Times New Roman"/>
              </a:rPr>
              <a:t>can </a:t>
            </a:r>
            <a:r>
              <a:rPr dirty="0" sz="1500">
                <a:latin typeface="Times New Roman"/>
                <a:cs typeface="Times New Roman"/>
              </a:rPr>
              <a:t>add </a:t>
            </a:r>
            <a:r>
              <a:rPr dirty="0" sz="1500" spc="-5">
                <a:latin typeface="Times New Roman"/>
                <a:cs typeface="Times New Roman"/>
              </a:rPr>
              <a:t>the item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whishlist. There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share  button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right corner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page where </a:t>
            </a:r>
            <a:r>
              <a:rPr dirty="0" sz="1500">
                <a:latin typeface="Times New Roman"/>
                <a:cs typeface="Times New Roman"/>
              </a:rPr>
              <a:t>you can </a:t>
            </a:r>
            <a:r>
              <a:rPr dirty="0" sz="1500" spc="-5">
                <a:latin typeface="Times New Roman"/>
                <a:cs typeface="Times New Roman"/>
              </a:rPr>
              <a:t>share  the item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facebook </a:t>
            </a:r>
            <a:r>
              <a:rPr dirty="0" sz="1500">
                <a:latin typeface="Times New Roman"/>
                <a:cs typeface="Times New Roman"/>
              </a:rPr>
              <a:t>or </a:t>
            </a:r>
            <a:r>
              <a:rPr dirty="0" sz="1500" spc="-5">
                <a:latin typeface="Times New Roman"/>
                <a:cs typeface="Times New Roman"/>
              </a:rPr>
              <a:t>with anyone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whatsapp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1419225" indent="900430">
              <a:lnSpc>
                <a:spcPct val="95700"/>
              </a:lnSpc>
              <a:buAutoNum type="romanLcParenR"/>
              <a:tabLst>
                <a:tab pos="1172210" algn="l"/>
              </a:tabLst>
            </a:pPr>
            <a:r>
              <a:rPr dirty="0" sz="1500" spc="-5">
                <a:latin typeface="Times New Roman"/>
                <a:cs typeface="Times New Roman"/>
              </a:rPr>
              <a:t>Horizontal left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right scroll will </a:t>
            </a:r>
            <a:r>
              <a:rPr dirty="0" sz="1500">
                <a:latin typeface="Times New Roman"/>
                <a:cs typeface="Times New Roman"/>
              </a:rPr>
              <a:t>show </a:t>
            </a:r>
            <a:r>
              <a:rPr dirty="0" sz="1500" spc="-5">
                <a:latin typeface="Times New Roman"/>
                <a:cs typeface="Times New Roman"/>
              </a:rPr>
              <a:t>the  item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different angles. There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a button </a:t>
            </a:r>
            <a:r>
              <a:rPr dirty="0" sz="1500" spc="-5">
                <a:latin typeface="Times New Roman"/>
                <a:cs typeface="Times New Roman"/>
              </a:rPr>
              <a:t>named Ask  </a:t>
            </a:r>
            <a:r>
              <a:rPr dirty="0" sz="1500">
                <a:latin typeface="Times New Roman"/>
                <a:cs typeface="Times New Roman"/>
              </a:rPr>
              <a:t>your </a:t>
            </a:r>
            <a:r>
              <a:rPr dirty="0" sz="1500" spc="-5">
                <a:latin typeface="Times New Roman"/>
                <a:cs typeface="Times New Roman"/>
              </a:rPr>
              <a:t>stylist. </a:t>
            </a:r>
            <a:r>
              <a:rPr dirty="0" sz="1500" spc="-55">
                <a:latin typeface="Times New Roman"/>
                <a:cs typeface="Times New Roman"/>
              </a:rPr>
              <a:t>You </a:t>
            </a:r>
            <a:r>
              <a:rPr dirty="0" sz="1500" spc="-5">
                <a:latin typeface="Times New Roman"/>
                <a:cs typeface="Times New Roman"/>
              </a:rPr>
              <a:t>can directly chat </a:t>
            </a:r>
            <a:r>
              <a:rPr dirty="0" sz="1500">
                <a:latin typeface="Times New Roman"/>
                <a:cs typeface="Times New Roman"/>
              </a:rPr>
              <a:t>or </a:t>
            </a:r>
            <a:r>
              <a:rPr dirty="0" sz="1500" spc="-5">
                <a:latin typeface="Times New Roman"/>
                <a:cs typeface="Times New Roman"/>
              </a:rPr>
              <a:t>talk with </a:t>
            </a:r>
            <a:r>
              <a:rPr dirty="0" sz="1500">
                <a:latin typeface="Times New Roman"/>
                <a:cs typeface="Times New Roman"/>
              </a:rPr>
              <a:t>your </a:t>
            </a:r>
            <a:r>
              <a:rPr dirty="0" sz="1500" spc="-5">
                <a:latin typeface="Times New Roman"/>
                <a:cs typeface="Times New Roman"/>
              </a:rPr>
              <a:t>stylist  and discuss about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item </a:t>
            </a:r>
            <a:r>
              <a:rPr dirty="0" sz="1500">
                <a:latin typeface="Times New Roman"/>
                <a:cs typeface="Times New Roman"/>
              </a:rPr>
              <a:t>you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selected.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romanLcParenR"/>
            </a:pPr>
            <a:endParaRPr sz="1450">
              <a:latin typeface="Times New Roman"/>
              <a:cs typeface="Times New Roman"/>
            </a:endParaRPr>
          </a:p>
          <a:p>
            <a:pPr marL="12700" marR="1421765" indent="900430">
              <a:lnSpc>
                <a:spcPct val="95900"/>
              </a:lnSpc>
              <a:buAutoNum type="romanLcParenR"/>
              <a:tabLst>
                <a:tab pos="1072515" algn="l"/>
              </a:tabLst>
            </a:pPr>
            <a:r>
              <a:rPr dirty="0" sz="1500">
                <a:latin typeface="Times New Roman"/>
                <a:cs typeface="Times New Roman"/>
              </a:rPr>
              <a:t>The buy </a:t>
            </a:r>
            <a:r>
              <a:rPr dirty="0" sz="1500" spc="-5">
                <a:latin typeface="Times New Roman"/>
                <a:cs typeface="Times New Roman"/>
              </a:rPr>
              <a:t>button opens the site from which the  item could </a:t>
            </a:r>
            <a:r>
              <a:rPr dirty="0" sz="1500" spc="-1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bought and all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transaction takes place  there. Also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small description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item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provided at the  end </a:t>
            </a:r>
            <a:r>
              <a:rPr dirty="0" sz="1500">
                <a:latin typeface="Times New Roman"/>
                <a:cs typeface="Times New Roman"/>
              </a:rPr>
              <a:t>of the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page.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1221740" indent="900430">
              <a:lnSpc>
                <a:spcPts val="1720"/>
              </a:lnSpc>
              <a:spcBef>
                <a:spcPts val="5"/>
              </a:spcBef>
              <a:buAutoNum type="romanLcParenR"/>
              <a:tabLst>
                <a:tab pos="1124585" algn="l"/>
              </a:tabLst>
            </a:pPr>
            <a:r>
              <a:rPr dirty="0" sz="1500" spc="-5">
                <a:latin typeface="Times New Roman"/>
                <a:cs typeface="Times New Roman"/>
              </a:rPr>
              <a:t>Again coming back to the handpicked </a:t>
            </a:r>
            <a:r>
              <a:rPr dirty="0" sz="1500">
                <a:latin typeface="Times New Roman"/>
                <a:cs typeface="Times New Roman"/>
              </a:rPr>
              <a:t>page you  </a:t>
            </a:r>
            <a:r>
              <a:rPr dirty="0" sz="1500" spc="-5">
                <a:latin typeface="Times New Roman"/>
                <a:cs typeface="Times New Roman"/>
              </a:rPr>
              <a:t>can scroll down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see more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items.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romanLcParenR"/>
            </a:pPr>
            <a:endParaRPr sz="1450">
              <a:latin typeface="Times New Roman"/>
              <a:cs typeface="Times New Roman"/>
            </a:endParaRPr>
          </a:p>
          <a:p>
            <a:pPr marL="12700" marR="1282065" indent="900430">
              <a:lnSpc>
                <a:spcPct val="95800"/>
              </a:lnSpc>
              <a:spcBef>
                <a:spcPts val="5"/>
              </a:spcBef>
              <a:buAutoNum type="romanLcParenR"/>
              <a:tabLst>
                <a:tab pos="1214120" algn="l"/>
              </a:tabLst>
            </a:pPr>
            <a:r>
              <a:rPr dirty="0" sz="1500" spc="-5">
                <a:latin typeface="Times New Roman"/>
                <a:cs typeface="Times New Roman"/>
              </a:rPr>
              <a:t>At the bottom there are few tags like Fittings,  Necklines, Sleeves, Pattern, Lengths. </a:t>
            </a:r>
            <a:r>
              <a:rPr dirty="0" sz="1500" spc="-20">
                <a:latin typeface="Times New Roman"/>
                <a:cs typeface="Times New Roman"/>
              </a:rPr>
              <a:t>Tapping </a:t>
            </a:r>
            <a:r>
              <a:rPr dirty="0" sz="1500">
                <a:latin typeface="Times New Roman"/>
                <a:cs typeface="Times New Roman"/>
              </a:rPr>
              <a:t>on any </a:t>
            </a:r>
            <a:r>
              <a:rPr dirty="0" sz="1500" spc="-1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 tag would </a:t>
            </a:r>
            <a:r>
              <a:rPr dirty="0" sz="1500">
                <a:latin typeface="Times New Roman"/>
                <a:cs typeface="Times New Roman"/>
              </a:rPr>
              <a:t>open </a:t>
            </a:r>
            <a:r>
              <a:rPr dirty="0" sz="1500" spc="-5">
                <a:latin typeface="Times New Roman"/>
                <a:cs typeface="Times New Roman"/>
              </a:rPr>
              <a:t>the items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tag in a new </a:t>
            </a:r>
            <a:r>
              <a:rPr dirty="0" sz="1500" spc="-5">
                <a:latin typeface="Times New Roman"/>
                <a:cs typeface="Times New Roman"/>
              </a:rPr>
              <a:t>page. </a:t>
            </a:r>
            <a:r>
              <a:rPr dirty="0" sz="1500">
                <a:latin typeface="Times New Roman"/>
                <a:cs typeface="Times New Roman"/>
              </a:rPr>
              <a:t>This page  </a:t>
            </a:r>
            <a:r>
              <a:rPr dirty="0" sz="1500" spc="-5">
                <a:latin typeface="Times New Roman"/>
                <a:cs typeface="Times New Roman"/>
              </a:rPr>
              <a:t>would consist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images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items </a:t>
            </a:r>
            <a:r>
              <a:rPr dirty="0" sz="1500">
                <a:latin typeface="Times New Roman"/>
                <a:cs typeface="Times New Roman"/>
              </a:rPr>
              <a:t>and a </a:t>
            </a:r>
            <a:r>
              <a:rPr dirty="0" sz="1500" spc="-5">
                <a:latin typeface="Times New Roman"/>
                <a:cs typeface="Times New Roman"/>
              </a:rPr>
              <a:t>button </a:t>
            </a:r>
            <a:r>
              <a:rPr dirty="0" sz="1500">
                <a:latin typeface="Times New Roman"/>
                <a:cs typeface="Times New Roman"/>
              </a:rPr>
              <a:t>to add </a:t>
            </a:r>
            <a:r>
              <a:rPr dirty="0" sz="1500" spc="-5">
                <a:latin typeface="Times New Roman"/>
                <a:cs typeface="Times New Roman"/>
              </a:rPr>
              <a:t>the item  to whishlist. </a:t>
            </a:r>
            <a:r>
              <a:rPr dirty="0" sz="1500" spc="-55">
                <a:latin typeface="Times New Roman"/>
                <a:cs typeface="Times New Roman"/>
              </a:rPr>
              <a:t>You </a:t>
            </a:r>
            <a:r>
              <a:rPr dirty="0" sz="1500" spc="-5">
                <a:latin typeface="Times New Roman"/>
                <a:cs typeface="Times New Roman"/>
              </a:rPr>
              <a:t>can also </a:t>
            </a:r>
            <a:r>
              <a:rPr dirty="0" sz="1500" spc="-10">
                <a:latin typeface="Times New Roman"/>
                <a:cs typeface="Times New Roman"/>
              </a:rPr>
              <a:t>like </a:t>
            </a:r>
            <a:r>
              <a:rPr dirty="0" sz="1500" spc="-5">
                <a:latin typeface="Times New Roman"/>
                <a:cs typeface="Times New Roman"/>
              </a:rPr>
              <a:t>the theme and there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a  </a:t>
            </a:r>
            <a:r>
              <a:rPr dirty="0" sz="1500" spc="-5">
                <a:latin typeface="Times New Roman"/>
                <a:cs typeface="Times New Roman"/>
              </a:rPr>
              <a:t>button named Explore products which </a:t>
            </a:r>
            <a:r>
              <a:rPr dirty="0" sz="1500">
                <a:latin typeface="Times New Roman"/>
                <a:cs typeface="Times New Roman"/>
              </a:rPr>
              <a:t>opens up </a:t>
            </a:r>
            <a:r>
              <a:rPr dirty="0" sz="1500" spc="-5">
                <a:latin typeface="Times New Roman"/>
                <a:cs typeface="Times New Roman"/>
              </a:rPr>
              <a:t>all the items  under the specific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tag.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1334135">
              <a:lnSpc>
                <a:spcPts val="1730"/>
              </a:lnSpc>
              <a:buAutoNum type="romanLcParenR"/>
              <a:tabLst>
                <a:tab pos="376555" algn="l"/>
              </a:tabLst>
            </a:pPr>
            <a:r>
              <a:rPr dirty="0" sz="1500" spc="-5">
                <a:latin typeface="Times New Roman"/>
                <a:cs typeface="Times New Roman"/>
              </a:rPr>
              <a:t>Opening </a:t>
            </a:r>
            <a:r>
              <a:rPr dirty="0" sz="1500">
                <a:latin typeface="Times New Roman"/>
                <a:cs typeface="Times New Roman"/>
              </a:rPr>
              <a:t>any of </a:t>
            </a:r>
            <a:r>
              <a:rPr dirty="0" sz="1500" spc="-5">
                <a:latin typeface="Times New Roman"/>
                <a:cs typeface="Times New Roman"/>
              </a:rPr>
              <a:t>the item would </a:t>
            </a:r>
            <a:r>
              <a:rPr dirty="0" sz="1500">
                <a:latin typeface="Times New Roman"/>
                <a:cs typeface="Times New Roman"/>
              </a:rPr>
              <a:t>open a </a:t>
            </a:r>
            <a:r>
              <a:rPr dirty="0" sz="1500" spc="-5">
                <a:latin typeface="Times New Roman"/>
                <a:cs typeface="Times New Roman"/>
              </a:rPr>
              <a:t>page where </a:t>
            </a:r>
            <a:r>
              <a:rPr dirty="0" sz="1500">
                <a:latin typeface="Times New Roman"/>
                <a:cs typeface="Times New Roman"/>
              </a:rPr>
              <a:t>you  </a:t>
            </a:r>
            <a:r>
              <a:rPr dirty="0" sz="1500" spc="-5">
                <a:latin typeface="Times New Roman"/>
                <a:cs typeface="Times New Roman"/>
              </a:rPr>
              <a:t>can </a:t>
            </a:r>
            <a:r>
              <a:rPr dirty="0" sz="1500">
                <a:latin typeface="Times New Roman"/>
                <a:cs typeface="Times New Roman"/>
              </a:rPr>
              <a:t>buy </a:t>
            </a:r>
            <a:r>
              <a:rPr dirty="0" sz="1500" spc="-5">
                <a:latin typeface="Times New Roman"/>
                <a:cs typeface="Times New Roman"/>
              </a:rPr>
              <a:t>the item and ask </a:t>
            </a:r>
            <a:r>
              <a:rPr dirty="0" sz="1500">
                <a:latin typeface="Times New Roman"/>
                <a:cs typeface="Times New Roman"/>
              </a:rPr>
              <a:t>your </a:t>
            </a:r>
            <a:r>
              <a:rPr dirty="0" sz="1500" spc="-5">
                <a:latin typeface="Times New Roman"/>
                <a:cs typeface="Times New Roman"/>
              </a:rPr>
              <a:t>stylist about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item. There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279" y="3164839"/>
            <a:ext cx="2132329" cy="3792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11800" y="7117080"/>
            <a:ext cx="2002790" cy="3561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22122"/>
            <a:ext cx="6069965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730"/>
              </a:lnSpc>
            </a:pP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share button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right corner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page </a:t>
            </a:r>
            <a:r>
              <a:rPr dirty="0" sz="1500" spc="-5">
                <a:latin typeface="Times New Roman"/>
                <a:cs typeface="Times New Roman"/>
              </a:rPr>
              <a:t>where </a:t>
            </a:r>
            <a:r>
              <a:rPr dirty="0" sz="1500">
                <a:latin typeface="Times New Roman"/>
                <a:cs typeface="Times New Roman"/>
              </a:rPr>
              <a:t>you can </a:t>
            </a:r>
            <a:r>
              <a:rPr dirty="0" sz="1500" spc="-5">
                <a:latin typeface="Times New Roman"/>
                <a:cs typeface="Times New Roman"/>
              </a:rPr>
              <a:t>share the item 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facebook </a:t>
            </a:r>
            <a:r>
              <a:rPr dirty="0" sz="1500">
                <a:latin typeface="Times New Roman"/>
                <a:cs typeface="Times New Roman"/>
              </a:rPr>
              <a:t>or </a:t>
            </a:r>
            <a:r>
              <a:rPr dirty="0" sz="1500" spc="-5">
                <a:latin typeface="Times New Roman"/>
                <a:cs typeface="Times New Roman"/>
              </a:rPr>
              <a:t>with anyone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whatsapp etc.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1819148"/>
            <a:ext cx="4428490" cy="881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720"/>
              </a:lnSpc>
            </a:pP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small description </a:t>
            </a:r>
            <a:r>
              <a:rPr dirty="0" sz="1500">
                <a:latin typeface="Times New Roman"/>
                <a:cs typeface="Times New Roman"/>
              </a:rPr>
              <a:t>of the </a:t>
            </a:r>
            <a:r>
              <a:rPr dirty="0" sz="1500" spc="-5">
                <a:latin typeface="Times New Roman"/>
                <a:cs typeface="Times New Roman"/>
              </a:rPr>
              <a:t>item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provided </a:t>
            </a:r>
            <a:r>
              <a:rPr dirty="0" sz="1500">
                <a:latin typeface="Times New Roman"/>
                <a:cs typeface="Times New Roman"/>
              </a:rPr>
              <a:t>at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end  of </a:t>
            </a:r>
            <a:r>
              <a:rPr dirty="0" sz="1500" spc="-5">
                <a:latin typeface="Times New Roman"/>
                <a:cs typeface="Times New Roman"/>
              </a:rPr>
              <a:t>the page. </a:t>
            </a:r>
            <a:r>
              <a:rPr dirty="0" sz="1500">
                <a:latin typeface="Times New Roman"/>
                <a:cs typeface="Times New Roman"/>
              </a:rPr>
              <a:t>The buy </a:t>
            </a:r>
            <a:r>
              <a:rPr dirty="0" sz="1500" spc="-5">
                <a:latin typeface="Times New Roman"/>
                <a:cs typeface="Times New Roman"/>
              </a:rPr>
              <a:t>button </a:t>
            </a:r>
            <a:r>
              <a:rPr dirty="0" sz="1500">
                <a:latin typeface="Times New Roman"/>
                <a:cs typeface="Times New Roman"/>
              </a:rPr>
              <a:t>opens </a:t>
            </a:r>
            <a:r>
              <a:rPr dirty="0" sz="1500" spc="-5">
                <a:latin typeface="Times New Roman"/>
                <a:cs typeface="Times New Roman"/>
              </a:rPr>
              <a:t>the site </a:t>
            </a:r>
            <a:r>
              <a:rPr dirty="0" sz="1500">
                <a:latin typeface="Times New Roman"/>
                <a:cs typeface="Times New Roman"/>
              </a:rPr>
              <a:t>from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which</a:t>
            </a:r>
            <a:endParaRPr sz="1500">
              <a:latin typeface="Times New Roman"/>
              <a:cs typeface="Times New Roman"/>
            </a:endParaRPr>
          </a:p>
          <a:p>
            <a:pPr marL="12700" marR="354965">
              <a:lnSpc>
                <a:spcPts val="1720"/>
              </a:lnSpc>
              <a:spcBef>
                <a:spcPts val="10"/>
              </a:spcBef>
            </a:pPr>
            <a:r>
              <a:rPr dirty="0" sz="1500" spc="-5">
                <a:latin typeface="Times New Roman"/>
                <a:cs typeface="Times New Roman"/>
              </a:rPr>
              <a:t>the item could </a:t>
            </a:r>
            <a:r>
              <a:rPr dirty="0" sz="1500">
                <a:latin typeface="Times New Roman"/>
                <a:cs typeface="Times New Roman"/>
              </a:rPr>
              <a:t>be bought </a:t>
            </a:r>
            <a:r>
              <a:rPr dirty="0" sz="1500" spc="-5">
                <a:latin typeface="Times New Roman"/>
                <a:cs typeface="Times New Roman"/>
              </a:rPr>
              <a:t>and all the transaction takes  place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there.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4880051"/>
            <a:ext cx="5953760" cy="3736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210310" indent="450850">
              <a:lnSpc>
                <a:spcPct val="95800"/>
              </a:lnSpc>
              <a:buAutoNum type="romanLcParenR" startAt="9"/>
              <a:tabLst>
                <a:tab pos="722630" algn="l"/>
              </a:tabLst>
            </a:pPr>
            <a:r>
              <a:rPr dirty="0" sz="1500" spc="-5">
                <a:latin typeface="Times New Roman"/>
                <a:cs typeface="Times New Roman"/>
              </a:rPr>
              <a:t>Left scrolling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this page would </a:t>
            </a:r>
            <a:r>
              <a:rPr dirty="0" sz="1500">
                <a:latin typeface="Times New Roman"/>
                <a:cs typeface="Times New Roman"/>
              </a:rPr>
              <a:t>go to </a:t>
            </a:r>
            <a:r>
              <a:rPr dirty="0" sz="1500" spc="-5">
                <a:latin typeface="Times New Roman"/>
                <a:cs typeface="Times New Roman"/>
              </a:rPr>
              <a:t>the  collections page and right scrolling </a:t>
            </a:r>
            <a:r>
              <a:rPr dirty="0" sz="1500">
                <a:latin typeface="Times New Roman"/>
                <a:cs typeface="Times New Roman"/>
              </a:rPr>
              <a:t>on this </a:t>
            </a:r>
            <a:r>
              <a:rPr dirty="0" sz="1500" spc="-5">
                <a:latin typeface="Times New Roman"/>
                <a:cs typeface="Times New Roman"/>
              </a:rPr>
              <a:t>page would open </a:t>
            </a:r>
            <a:r>
              <a:rPr dirty="0" sz="1500">
                <a:latin typeface="Times New Roman"/>
                <a:cs typeface="Times New Roman"/>
              </a:rPr>
              <a:t>a  </a:t>
            </a:r>
            <a:r>
              <a:rPr dirty="0" sz="1500" spc="-5">
                <a:latin typeface="Times New Roman"/>
                <a:cs typeface="Times New Roman"/>
              </a:rPr>
              <a:t>hamburger menu which would contain all the user related  information like his whishlist, feedback, profile, style file, ask  </a:t>
            </a:r>
            <a:r>
              <a:rPr dirty="0" sz="1500">
                <a:latin typeface="Times New Roman"/>
                <a:cs typeface="Times New Roman"/>
              </a:rPr>
              <a:t>your </a:t>
            </a:r>
            <a:r>
              <a:rPr dirty="0" sz="1500" spc="-5">
                <a:latin typeface="Times New Roman"/>
                <a:cs typeface="Times New Roman"/>
              </a:rPr>
              <a:t>stylist button, rate app, share </a:t>
            </a:r>
            <a:r>
              <a:rPr dirty="0" sz="1500">
                <a:latin typeface="Times New Roman"/>
                <a:cs typeface="Times New Roman"/>
              </a:rPr>
              <a:t>app </a:t>
            </a:r>
            <a:r>
              <a:rPr dirty="0" sz="1500" spc="-5">
                <a:latin typeface="Times New Roman"/>
                <a:cs typeface="Times New Roman"/>
              </a:rPr>
              <a:t>etc. </a:t>
            </a:r>
            <a:r>
              <a:rPr dirty="0" sz="1500" spc="-55">
                <a:latin typeface="Times New Roman"/>
                <a:cs typeface="Times New Roman"/>
              </a:rPr>
              <a:t>You </a:t>
            </a:r>
            <a:r>
              <a:rPr dirty="0" sz="1500" spc="-5">
                <a:latin typeface="Times New Roman"/>
                <a:cs typeface="Times New Roman"/>
              </a:rPr>
              <a:t>can also  update </a:t>
            </a:r>
            <a:r>
              <a:rPr dirty="0" sz="1500">
                <a:latin typeface="Times New Roman"/>
                <a:cs typeface="Times New Roman"/>
              </a:rPr>
              <a:t>your </a:t>
            </a:r>
            <a:r>
              <a:rPr dirty="0" sz="1500" spc="-5">
                <a:latin typeface="Times New Roman"/>
                <a:cs typeface="Times New Roman"/>
              </a:rPr>
              <a:t>profile in this section. </a:t>
            </a:r>
            <a:r>
              <a:rPr dirty="0" sz="1500">
                <a:latin typeface="Times New Roman"/>
                <a:cs typeface="Times New Roman"/>
              </a:rPr>
              <a:t>This can </a:t>
            </a: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opened  using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hamburger </a:t>
            </a:r>
            <a:r>
              <a:rPr dirty="0" sz="1500">
                <a:latin typeface="Times New Roman"/>
                <a:cs typeface="Times New Roman"/>
              </a:rPr>
              <a:t>menu at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top.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 startAt="9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romanLcParenR" startAt="9"/>
            </a:pPr>
            <a:endParaRPr sz="1450">
              <a:latin typeface="Times New Roman"/>
              <a:cs typeface="Times New Roman"/>
            </a:endParaRPr>
          </a:p>
          <a:p>
            <a:pPr marL="12700" marR="1443355" indent="900430">
              <a:lnSpc>
                <a:spcPct val="95900"/>
              </a:lnSpc>
              <a:buAutoNum type="romanLcParenR" startAt="9"/>
              <a:tabLst>
                <a:tab pos="111506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There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also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search button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top </a:t>
            </a:r>
            <a:r>
              <a:rPr dirty="0" sz="1500" spc="-5">
                <a:latin typeface="Times New Roman"/>
                <a:cs typeface="Times New Roman"/>
              </a:rPr>
              <a:t>right  which searches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items based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tags, themes etc. Also  there </a:t>
            </a:r>
            <a:r>
              <a:rPr dirty="0" sz="1500">
                <a:latin typeface="Times New Roman"/>
                <a:cs typeface="Times New Roman"/>
              </a:rPr>
              <a:t>is a </a:t>
            </a:r>
            <a:r>
              <a:rPr dirty="0" sz="1500" spc="-5">
                <a:latin typeface="Times New Roman"/>
                <a:cs typeface="Times New Roman"/>
              </a:rPr>
              <a:t>chat with stylist button left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search button  which opens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chat with </a:t>
            </a:r>
            <a:r>
              <a:rPr dirty="0" sz="1500">
                <a:latin typeface="Times New Roman"/>
                <a:cs typeface="Times New Roman"/>
              </a:rPr>
              <a:t>your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stylist.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 indent="450850">
              <a:lnSpc>
                <a:spcPct val="95800"/>
              </a:lnSpc>
            </a:pPr>
            <a:r>
              <a:rPr dirty="0" sz="1500">
                <a:latin typeface="Times New Roman"/>
                <a:cs typeface="Times New Roman"/>
              </a:rPr>
              <a:t>d) </a:t>
            </a:r>
            <a:r>
              <a:rPr dirty="0" sz="1500" spc="-5">
                <a:latin typeface="Times New Roman"/>
                <a:cs typeface="Times New Roman"/>
              </a:rPr>
              <a:t>Collections page: The collection page consists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items with </a:t>
            </a:r>
            <a:r>
              <a:rPr dirty="0" sz="1500" spc="-10">
                <a:latin typeface="Times New Roman"/>
                <a:cs typeface="Times New Roman"/>
              </a:rPr>
              <a:t>different  </a:t>
            </a:r>
            <a:r>
              <a:rPr dirty="0" sz="1500" spc="-5">
                <a:latin typeface="Times New Roman"/>
                <a:cs typeface="Times New Roman"/>
              </a:rPr>
              <a:t>themes like quick casuals, </a:t>
            </a:r>
            <a:r>
              <a:rPr dirty="0" sz="1500">
                <a:latin typeface="Times New Roman"/>
                <a:cs typeface="Times New Roman"/>
              </a:rPr>
              <a:t>ripped </a:t>
            </a:r>
            <a:r>
              <a:rPr dirty="0" sz="1500" spc="-5">
                <a:latin typeface="Times New Roman"/>
                <a:cs typeface="Times New Roman"/>
              </a:rPr>
              <a:t>rocks, open button, </a:t>
            </a:r>
            <a:r>
              <a:rPr dirty="0" sz="1500">
                <a:latin typeface="Times New Roman"/>
                <a:cs typeface="Times New Roman"/>
              </a:rPr>
              <a:t>look at </a:t>
            </a:r>
            <a:r>
              <a:rPr dirty="0" sz="1500" spc="-5">
                <a:latin typeface="Times New Roman"/>
                <a:cs typeface="Times New Roman"/>
              </a:rPr>
              <a:t>me, cross ways.  Maxima, cover </a:t>
            </a:r>
            <a:r>
              <a:rPr dirty="0" sz="1500">
                <a:latin typeface="Times New Roman"/>
                <a:cs typeface="Times New Roman"/>
              </a:rPr>
              <a:t>up, </a:t>
            </a:r>
            <a:r>
              <a:rPr dirty="0" sz="1500" spc="-5">
                <a:latin typeface="Times New Roman"/>
                <a:cs typeface="Times New Roman"/>
              </a:rPr>
              <a:t>trendy cool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7190" y="3637279"/>
            <a:ext cx="2099310" cy="3735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4665472"/>
            <a:ext cx="6124575" cy="4827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72085" indent="900430">
              <a:lnSpc>
                <a:spcPts val="1730"/>
              </a:lnSpc>
              <a:buAutoNum type="romanLcParenR"/>
              <a:tabLst>
                <a:tab pos="107315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top </a:t>
            </a:r>
            <a:r>
              <a:rPr dirty="0" sz="1500" spc="-5">
                <a:latin typeface="Times New Roman"/>
                <a:cs typeface="Times New Roman"/>
              </a:rPr>
              <a:t>navigation part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app remains the same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all pages  like hamburger navigation, search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ask </a:t>
            </a:r>
            <a:r>
              <a:rPr dirty="0" sz="1500">
                <a:latin typeface="Times New Roman"/>
                <a:cs typeface="Times New Roman"/>
              </a:rPr>
              <a:t>your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stylist.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romanLcParenR"/>
            </a:pPr>
            <a:endParaRPr sz="1450">
              <a:latin typeface="Times New Roman"/>
              <a:cs typeface="Times New Roman"/>
            </a:endParaRPr>
          </a:p>
          <a:p>
            <a:pPr marL="12700" marR="166370" indent="900430">
              <a:lnSpc>
                <a:spcPct val="95800"/>
              </a:lnSpc>
              <a:buAutoNum type="romanLcParenR"/>
              <a:tabLst>
                <a:tab pos="112649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 themes are written </a:t>
            </a:r>
            <a:r>
              <a:rPr dirty="0" sz="1500">
                <a:latin typeface="Times New Roman"/>
                <a:cs typeface="Times New Roman"/>
              </a:rPr>
              <a:t>on the top and </a:t>
            </a:r>
            <a:r>
              <a:rPr dirty="0" sz="1500" spc="-5">
                <a:latin typeface="Times New Roman"/>
                <a:cs typeface="Times New Roman"/>
              </a:rPr>
              <a:t>images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some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 items are projected </a:t>
            </a:r>
            <a:r>
              <a:rPr dirty="0" sz="1500" spc="-20">
                <a:latin typeface="Times New Roman"/>
                <a:cs typeface="Times New Roman"/>
              </a:rPr>
              <a:t>below. </a:t>
            </a:r>
            <a:r>
              <a:rPr dirty="0" sz="1500" spc="-5">
                <a:latin typeface="Times New Roman"/>
                <a:cs typeface="Times New Roman"/>
              </a:rPr>
              <a:t>Clicking </a:t>
            </a:r>
            <a:r>
              <a:rPr dirty="0" sz="1500">
                <a:latin typeface="Times New Roman"/>
                <a:cs typeface="Times New Roman"/>
              </a:rPr>
              <a:t>on </a:t>
            </a:r>
            <a:r>
              <a:rPr dirty="0" sz="1500" spc="-5">
                <a:latin typeface="Times New Roman"/>
                <a:cs typeface="Times New Roman"/>
              </a:rPr>
              <a:t>any </a:t>
            </a:r>
            <a:r>
              <a:rPr dirty="0" sz="1500">
                <a:latin typeface="Times New Roman"/>
                <a:cs typeface="Times New Roman"/>
              </a:rPr>
              <a:t>of the </a:t>
            </a:r>
            <a:r>
              <a:rPr dirty="0" sz="1500" spc="-5">
                <a:latin typeface="Times New Roman"/>
                <a:cs typeface="Times New Roman"/>
              </a:rPr>
              <a:t>images would open the item  and </a:t>
            </a:r>
            <a:r>
              <a:rPr dirty="0" sz="1500">
                <a:latin typeface="Times New Roman"/>
                <a:cs typeface="Times New Roman"/>
              </a:rPr>
              <a:t>you </a:t>
            </a:r>
            <a:r>
              <a:rPr dirty="0" sz="1500" spc="-5">
                <a:latin typeface="Times New Roman"/>
                <a:cs typeface="Times New Roman"/>
              </a:rPr>
              <a:t>are directed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buy </a:t>
            </a:r>
            <a:r>
              <a:rPr dirty="0" sz="1500" spc="-5">
                <a:latin typeface="Times New Roman"/>
                <a:cs typeface="Times New Roman"/>
              </a:rPr>
              <a:t>page which consists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several images </a:t>
            </a:r>
            <a:r>
              <a:rPr dirty="0" sz="1500">
                <a:latin typeface="Times New Roman"/>
                <a:cs typeface="Times New Roman"/>
              </a:rPr>
              <a:t>of the  </a:t>
            </a:r>
            <a:r>
              <a:rPr dirty="0" sz="1500" spc="-5">
                <a:latin typeface="Times New Roman"/>
                <a:cs typeface="Times New Roman"/>
              </a:rPr>
              <a:t>item which acn </a:t>
            </a:r>
            <a:r>
              <a:rPr dirty="0" sz="1500" spc="-1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scrolled </a:t>
            </a:r>
            <a:r>
              <a:rPr dirty="0" sz="1500" spc="-10">
                <a:latin typeface="Times New Roman"/>
                <a:cs typeface="Times New Roman"/>
              </a:rPr>
              <a:t>horizontally,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buy button </a:t>
            </a:r>
            <a:r>
              <a:rPr dirty="0" sz="1500" spc="-5">
                <a:latin typeface="Times New Roman"/>
                <a:cs typeface="Times New Roman"/>
              </a:rPr>
              <a:t>which redirects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the  website where all the payment related </a:t>
            </a:r>
            <a:r>
              <a:rPr dirty="0" sz="1500" spc="-10">
                <a:latin typeface="Times New Roman"/>
                <a:cs typeface="Times New Roman"/>
              </a:rPr>
              <a:t>stuff </a:t>
            </a:r>
            <a:r>
              <a:rPr dirty="0" sz="1500" spc="-5">
                <a:latin typeface="Times New Roman"/>
                <a:cs typeface="Times New Roman"/>
              </a:rPr>
              <a:t>happens, ask your stylist button,  share with friends button, </a:t>
            </a:r>
            <a:r>
              <a:rPr dirty="0" sz="1500">
                <a:latin typeface="Times New Roman"/>
                <a:cs typeface="Times New Roman"/>
              </a:rPr>
              <a:t>add to </a:t>
            </a:r>
            <a:r>
              <a:rPr dirty="0" sz="1500" spc="-5">
                <a:latin typeface="Times New Roman"/>
                <a:cs typeface="Times New Roman"/>
              </a:rPr>
              <a:t>whishlist and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5">
                <a:latin typeface="Times New Roman"/>
                <a:cs typeface="Times New Roman"/>
              </a:rPr>
              <a:t>small description </a:t>
            </a:r>
            <a:r>
              <a:rPr dirty="0" sz="1500">
                <a:latin typeface="Times New Roman"/>
                <a:cs typeface="Times New Roman"/>
              </a:rPr>
              <a:t>of the  </a:t>
            </a:r>
            <a:r>
              <a:rPr dirty="0" sz="1500" spc="-5">
                <a:latin typeface="Times New Roman"/>
                <a:cs typeface="Times New Roman"/>
              </a:rPr>
              <a:t>product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500">
              <a:latin typeface="Times New Roman"/>
              <a:cs typeface="Times New Roman"/>
            </a:endParaRPr>
          </a:p>
          <a:p>
            <a:pPr marL="12700" marR="5080" indent="900430">
              <a:lnSpc>
                <a:spcPct val="95800"/>
              </a:lnSpc>
              <a:buAutoNum type="romanLcParenR"/>
              <a:tabLst>
                <a:tab pos="1172210" algn="l"/>
              </a:tabLst>
            </a:pPr>
            <a:r>
              <a:rPr dirty="0" sz="1500" spc="-5">
                <a:latin typeface="Times New Roman"/>
                <a:cs typeface="Times New Roman"/>
              </a:rPr>
              <a:t>Also there </a:t>
            </a:r>
            <a:r>
              <a:rPr dirty="0" sz="1500">
                <a:latin typeface="Times New Roman"/>
                <a:cs typeface="Times New Roman"/>
              </a:rPr>
              <a:t>is an </a:t>
            </a:r>
            <a:r>
              <a:rPr dirty="0" sz="1500" spc="-5">
                <a:latin typeface="Times New Roman"/>
                <a:cs typeface="Times New Roman"/>
              </a:rPr>
              <a:t>explore button at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corner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theme name  which opens all the items </a:t>
            </a:r>
            <a:r>
              <a:rPr dirty="0" sz="1500">
                <a:latin typeface="Times New Roman"/>
                <a:cs typeface="Times New Roman"/>
              </a:rPr>
              <a:t>of the </a:t>
            </a:r>
            <a:r>
              <a:rPr dirty="0" sz="1500" spc="-5">
                <a:latin typeface="Times New Roman"/>
                <a:cs typeface="Times New Roman"/>
              </a:rPr>
              <a:t>particular theme. This contains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image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 items twenty </a:t>
            </a:r>
            <a:r>
              <a:rPr dirty="0" sz="1500">
                <a:latin typeface="Times New Roman"/>
                <a:cs typeface="Times New Roman"/>
              </a:rPr>
              <a:t>by </a:t>
            </a:r>
            <a:r>
              <a:rPr dirty="0" sz="1500" spc="-5">
                <a:latin typeface="Times New Roman"/>
                <a:cs typeface="Times New Roman"/>
              </a:rPr>
              <a:t>default </a:t>
            </a:r>
            <a:r>
              <a:rPr dirty="0" sz="1500">
                <a:latin typeface="Times New Roman"/>
                <a:cs typeface="Times New Roman"/>
              </a:rPr>
              <a:t>and a </a:t>
            </a:r>
            <a:r>
              <a:rPr dirty="0" sz="1500" spc="-5">
                <a:latin typeface="Times New Roman"/>
                <a:cs typeface="Times New Roman"/>
              </a:rPr>
              <a:t>button </a:t>
            </a:r>
            <a:r>
              <a:rPr dirty="0" sz="1500">
                <a:latin typeface="Times New Roman"/>
                <a:cs typeface="Times New Roman"/>
              </a:rPr>
              <a:t>at </a:t>
            </a:r>
            <a:r>
              <a:rPr dirty="0" sz="1500" spc="-5">
                <a:latin typeface="Times New Roman"/>
                <a:cs typeface="Times New Roman"/>
              </a:rPr>
              <a:t>the corner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image to add the item  to wishlist. Scrolling the page down would load another twenty items which are  sorted according to their delivery time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so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romanLcParenR"/>
            </a:pPr>
            <a:endParaRPr sz="1400">
              <a:latin typeface="Times New Roman"/>
              <a:cs typeface="Times New Roman"/>
            </a:endParaRPr>
          </a:p>
          <a:p>
            <a:pPr marL="1171575" indent="-258445">
              <a:lnSpc>
                <a:spcPts val="1760"/>
              </a:lnSpc>
              <a:buAutoNum type="romanLcParenR"/>
              <a:tabLst>
                <a:tab pos="1172210" algn="l"/>
              </a:tabLst>
            </a:pPr>
            <a:r>
              <a:rPr dirty="0" sz="1500" spc="-5">
                <a:latin typeface="Times New Roman"/>
                <a:cs typeface="Times New Roman"/>
              </a:rPr>
              <a:t>Selecting any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item would redirect to the </a:t>
            </a:r>
            <a:r>
              <a:rPr dirty="0" sz="1500">
                <a:latin typeface="Times New Roman"/>
                <a:cs typeface="Times New Roman"/>
              </a:rPr>
              <a:t>buy </a:t>
            </a:r>
            <a:r>
              <a:rPr dirty="0" sz="1500" spc="-5">
                <a:latin typeface="Times New Roman"/>
                <a:cs typeface="Times New Roman"/>
              </a:rPr>
              <a:t>page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</a:pPr>
            <a:r>
              <a:rPr dirty="0" sz="1500" spc="-5">
                <a:latin typeface="Times New Roman"/>
                <a:cs typeface="Times New Roman"/>
              </a:rPr>
              <a:t>item.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28015" indent="900430">
              <a:lnSpc>
                <a:spcPts val="1730"/>
              </a:lnSpc>
              <a:buAutoNum type="romanLcParenR" startAt="5"/>
              <a:tabLst>
                <a:tab pos="1118870" algn="l"/>
              </a:tabLst>
            </a:pPr>
            <a:r>
              <a:rPr dirty="0" sz="1500" spc="-5">
                <a:latin typeface="Times New Roman"/>
                <a:cs typeface="Times New Roman"/>
              </a:rPr>
              <a:t>Similary all the themes are displayed one below the other  scrollable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vertically.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7160" y="764540"/>
            <a:ext cx="2002789" cy="3561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1070" y="760730"/>
            <a:ext cx="2009139" cy="3573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2440" y="767080"/>
            <a:ext cx="2004060" cy="3567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22122"/>
            <a:ext cx="5898515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00430">
              <a:lnSpc>
                <a:spcPts val="1730"/>
              </a:lnSpc>
            </a:pPr>
            <a:r>
              <a:rPr dirty="0" sz="1500" spc="-5">
                <a:latin typeface="Times New Roman"/>
                <a:cs typeface="Times New Roman"/>
              </a:rPr>
              <a:t>vi) Scrolling left in this page would </a:t>
            </a:r>
            <a:r>
              <a:rPr dirty="0" sz="1500">
                <a:latin typeface="Times New Roman"/>
                <a:cs typeface="Times New Roman"/>
              </a:rPr>
              <a:t>go </a:t>
            </a:r>
            <a:r>
              <a:rPr dirty="0" sz="1500" spc="-5">
                <a:latin typeface="Times New Roman"/>
                <a:cs typeface="Times New Roman"/>
              </a:rPr>
              <a:t>to the Handpicked section  and scrolling right would </a:t>
            </a:r>
            <a:r>
              <a:rPr dirty="0" sz="1500">
                <a:latin typeface="Times New Roman"/>
                <a:cs typeface="Times New Roman"/>
              </a:rPr>
              <a:t>go to </a:t>
            </a:r>
            <a:r>
              <a:rPr dirty="0" sz="1500" spc="-5">
                <a:latin typeface="Times New Roman"/>
                <a:cs typeface="Times New Roman"/>
              </a:rPr>
              <a:t>the last page i.e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Find.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510" y="2241550"/>
            <a:ext cx="4591685" cy="678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7645" indent="-194945">
              <a:lnSpc>
                <a:spcPct val="100000"/>
              </a:lnSpc>
              <a:buAutoNum type="alphaLcParenR" startAt="5"/>
              <a:tabLst>
                <a:tab pos="208279" algn="l"/>
              </a:tabLst>
            </a:pPr>
            <a:r>
              <a:rPr dirty="0" sz="1500" spc="-5">
                <a:latin typeface="Times New Roman"/>
                <a:cs typeface="Times New Roman"/>
              </a:rPr>
              <a:t>Find page: </a:t>
            </a:r>
            <a:r>
              <a:rPr dirty="0" sz="1500">
                <a:latin typeface="Times New Roman"/>
                <a:cs typeface="Times New Roman"/>
              </a:rPr>
              <a:t>The find </a:t>
            </a:r>
            <a:r>
              <a:rPr dirty="0" sz="1500" spc="-5">
                <a:latin typeface="Times New Roman"/>
                <a:cs typeface="Times New Roman"/>
              </a:rPr>
              <a:t>page </a:t>
            </a:r>
            <a:r>
              <a:rPr dirty="0" sz="1500">
                <a:latin typeface="Times New Roman"/>
                <a:cs typeface="Times New Roman"/>
              </a:rPr>
              <a:t>is the </a:t>
            </a:r>
            <a:r>
              <a:rPr dirty="0" sz="1500" spc="-5">
                <a:latin typeface="Times New Roman"/>
                <a:cs typeface="Times New Roman"/>
              </a:rPr>
              <a:t>last page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this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app.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arenR" startAt="5"/>
            </a:pPr>
            <a:endParaRPr sz="1400">
              <a:latin typeface="Times New Roman"/>
              <a:cs typeface="Times New Roman"/>
            </a:endParaRPr>
          </a:p>
          <a:p>
            <a:pPr lvl="1" marL="621665" indent="-159385">
              <a:lnSpc>
                <a:spcPct val="100000"/>
              </a:lnSpc>
              <a:buAutoNum type="romanLcParenR"/>
              <a:tabLst>
                <a:tab pos="62230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top </a:t>
            </a:r>
            <a:r>
              <a:rPr dirty="0" sz="1500" spc="-5">
                <a:latin typeface="Times New Roman"/>
                <a:cs typeface="Times New Roman"/>
              </a:rPr>
              <a:t>navigation bar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the same for this page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too.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4660341"/>
            <a:ext cx="6029325" cy="5050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875404" indent="900430">
              <a:lnSpc>
                <a:spcPct val="95800"/>
              </a:lnSpc>
              <a:buAutoNum type="romanLcParenR" startAt="2"/>
              <a:tabLst>
                <a:tab pos="112649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There are  several tags </a:t>
            </a:r>
            <a:r>
              <a:rPr dirty="0" sz="1500">
                <a:latin typeface="Times New Roman"/>
                <a:cs typeface="Times New Roman"/>
              </a:rPr>
              <a:t>at </a:t>
            </a:r>
            <a:r>
              <a:rPr dirty="0" sz="1500" spc="-5">
                <a:latin typeface="Times New Roman"/>
                <a:cs typeface="Times New Roman"/>
              </a:rPr>
              <a:t>the top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  page like western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wear,</a:t>
            </a:r>
            <a:endParaRPr sz="1500">
              <a:latin typeface="Times New Roman"/>
              <a:cs typeface="Times New Roman"/>
            </a:endParaRPr>
          </a:p>
          <a:p>
            <a:pPr marL="12700" marR="4093210">
              <a:lnSpc>
                <a:spcPts val="1720"/>
              </a:lnSpc>
              <a:spcBef>
                <a:spcPts val="50"/>
              </a:spcBef>
            </a:pPr>
            <a:r>
              <a:rPr dirty="0" sz="1500" spc="-5">
                <a:latin typeface="Times New Roman"/>
                <a:cs typeface="Times New Roman"/>
              </a:rPr>
              <a:t>tops, bottom </a:t>
            </a:r>
            <a:r>
              <a:rPr dirty="0" sz="1500" spc="-15">
                <a:latin typeface="Times New Roman"/>
                <a:cs typeface="Times New Roman"/>
              </a:rPr>
              <a:t>wear, </a:t>
            </a:r>
            <a:r>
              <a:rPr dirty="0" sz="1500" spc="-5">
                <a:latin typeface="Times New Roman"/>
                <a:cs typeface="Times New Roman"/>
              </a:rPr>
              <a:t>skirts,  ethnic, winter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wear.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3952875" indent="900430">
              <a:lnSpc>
                <a:spcPct val="95800"/>
              </a:lnSpc>
              <a:spcBef>
                <a:spcPts val="5"/>
              </a:spcBef>
              <a:buAutoNum type="romanLcParenR" startAt="3"/>
              <a:tabLst>
                <a:tab pos="1178560" algn="l"/>
              </a:tabLst>
            </a:pPr>
            <a:r>
              <a:rPr dirty="0" sz="1500" spc="-5">
                <a:latin typeface="Times New Roman"/>
                <a:cs typeface="Times New Roman"/>
              </a:rPr>
              <a:t>There are  also items displayed below  these </a:t>
            </a:r>
            <a:r>
              <a:rPr dirty="0" sz="1500">
                <a:latin typeface="Times New Roman"/>
                <a:cs typeface="Times New Roman"/>
              </a:rPr>
              <a:t>tags </a:t>
            </a:r>
            <a:r>
              <a:rPr dirty="0" sz="1500" spc="-5">
                <a:latin typeface="Times New Roman"/>
                <a:cs typeface="Times New Roman"/>
              </a:rPr>
              <a:t>with add to  wishlist option at the </a:t>
            </a:r>
            <a:r>
              <a:rPr dirty="0" sz="1500">
                <a:latin typeface="Times New Roman"/>
                <a:cs typeface="Times New Roman"/>
              </a:rPr>
              <a:t>top  </a:t>
            </a:r>
            <a:r>
              <a:rPr dirty="0" sz="1500" spc="-5">
                <a:latin typeface="Times New Roman"/>
                <a:cs typeface="Times New Roman"/>
              </a:rPr>
              <a:t>rigth corner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each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item.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romanLcParenR" startAt="3"/>
            </a:pPr>
            <a:endParaRPr sz="1500">
              <a:latin typeface="Times New Roman"/>
              <a:cs typeface="Times New Roman"/>
            </a:endParaRPr>
          </a:p>
          <a:p>
            <a:pPr marL="12700" marR="373380" indent="900430">
              <a:lnSpc>
                <a:spcPts val="1730"/>
              </a:lnSpc>
              <a:buAutoNum type="romanLcParenR" startAt="3"/>
              <a:tabLst>
                <a:tab pos="1172210" algn="l"/>
              </a:tabLst>
            </a:pPr>
            <a:r>
              <a:rPr dirty="0" sz="1500" spc="-5">
                <a:latin typeface="Times New Roman"/>
                <a:cs typeface="Times New Roman"/>
              </a:rPr>
              <a:t>Selecting any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item would redirect to </a:t>
            </a:r>
            <a:r>
              <a:rPr dirty="0" sz="1500">
                <a:latin typeface="Times New Roman"/>
                <a:cs typeface="Times New Roman"/>
              </a:rPr>
              <a:t>buy page of </a:t>
            </a:r>
            <a:r>
              <a:rPr dirty="0" sz="1500" spc="-5">
                <a:latin typeface="Times New Roman"/>
                <a:cs typeface="Times New Roman"/>
              </a:rPr>
              <a:t>the  respective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item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romanLcParenR" startAt="3"/>
            </a:pPr>
            <a:endParaRPr sz="1450">
              <a:latin typeface="Times New Roman"/>
              <a:cs typeface="Times New Roman"/>
            </a:endParaRPr>
          </a:p>
          <a:p>
            <a:pPr marL="12700" marR="5080" indent="900430">
              <a:lnSpc>
                <a:spcPct val="95800"/>
              </a:lnSpc>
              <a:buAutoNum type="romanLcParenR" startAt="3"/>
              <a:tabLst>
                <a:tab pos="1118870" algn="l"/>
              </a:tabLst>
            </a:pPr>
            <a:r>
              <a:rPr dirty="0" sz="1500" spc="-5">
                <a:latin typeface="Times New Roman"/>
                <a:cs typeface="Times New Roman"/>
              </a:rPr>
              <a:t>On selecting any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 tag, </a:t>
            </a:r>
            <a:r>
              <a:rPr dirty="0" sz="1500">
                <a:latin typeface="Times New Roman"/>
                <a:cs typeface="Times New Roman"/>
              </a:rPr>
              <a:t>it </a:t>
            </a:r>
            <a:r>
              <a:rPr dirty="0" sz="1500" spc="-5">
                <a:latin typeface="Times New Roman"/>
                <a:cs typeface="Times New Roman"/>
              </a:rPr>
              <a:t>would </a:t>
            </a:r>
            <a:r>
              <a:rPr dirty="0" sz="1500">
                <a:latin typeface="Times New Roman"/>
                <a:cs typeface="Times New Roman"/>
              </a:rPr>
              <a:t>open </a:t>
            </a:r>
            <a:r>
              <a:rPr dirty="0" sz="1500" spc="-5">
                <a:latin typeface="Times New Roman"/>
                <a:cs typeface="Times New Roman"/>
              </a:rPr>
              <a:t>another page with  </a:t>
            </a:r>
            <a:r>
              <a:rPr dirty="0" sz="1500" spc="-10">
                <a:latin typeface="Times New Roman"/>
                <a:cs typeface="Times New Roman"/>
              </a:rPr>
              <a:t>different </a:t>
            </a:r>
            <a:r>
              <a:rPr dirty="0" sz="1500" spc="-5">
                <a:latin typeface="Times New Roman"/>
                <a:cs typeface="Times New Roman"/>
              </a:rPr>
              <a:t>inner </a:t>
            </a:r>
            <a:r>
              <a:rPr dirty="0" sz="1500">
                <a:latin typeface="Times New Roman"/>
                <a:cs typeface="Times New Roman"/>
              </a:rPr>
              <a:t>tags </a:t>
            </a:r>
            <a:r>
              <a:rPr dirty="0" sz="1500" spc="-10">
                <a:latin typeface="Times New Roman"/>
                <a:cs typeface="Times New Roman"/>
              </a:rPr>
              <a:t>like </a:t>
            </a:r>
            <a:r>
              <a:rPr dirty="0" sz="1500" spc="-5">
                <a:latin typeface="Times New Roman"/>
                <a:cs typeface="Times New Roman"/>
              </a:rPr>
              <a:t>type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dress, length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dress, sleeves, fitting, neckline,  occasion,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pattern.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romanLcParenR" startAt="3"/>
            </a:pPr>
            <a:endParaRPr sz="1500">
              <a:latin typeface="Times New Roman"/>
              <a:cs typeface="Times New Roman"/>
            </a:endParaRPr>
          </a:p>
          <a:p>
            <a:pPr marL="12700" marR="86995" indent="900430">
              <a:lnSpc>
                <a:spcPts val="1720"/>
              </a:lnSpc>
              <a:spcBef>
                <a:spcPts val="5"/>
              </a:spcBef>
              <a:buAutoNum type="romanLcParenR" startAt="3"/>
              <a:tabLst>
                <a:tab pos="1172210" algn="l"/>
              </a:tabLst>
            </a:pPr>
            <a:r>
              <a:rPr dirty="0" sz="1500" spc="-5">
                <a:latin typeface="Times New Roman"/>
                <a:cs typeface="Times New Roman"/>
              </a:rPr>
              <a:t>On selecting </a:t>
            </a:r>
            <a:r>
              <a:rPr dirty="0" sz="1500">
                <a:latin typeface="Times New Roman"/>
                <a:cs typeface="Times New Roman"/>
              </a:rPr>
              <a:t>any of </a:t>
            </a:r>
            <a:r>
              <a:rPr dirty="0" sz="1500" spc="-5">
                <a:latin typeface="Times New Roman"/>
                <a:cs typeface="Times New Roman"/>
              </a:rPr>
              <a:t>these </a:t>
            </a:r>
            <a:r>
              <a:rPr dirty="0" sz="1500">
                <a:latin typeface="Times New Roman"/>
                <a:cs typeface="Times New Roman"/>
              </a:rPr>
              <a:t>inner </a:t>
            </a:r>
            <a:r>
              <a:rPr dirty="0" sz="1500" spc="-5">
                <a:latin typeface="Times New Roman"/>
                <a:cs typeface="Times New Roman"/>
              </a:rPr>
              <a:t>tags would open another list </a:t>
            </a:r>
            <a:r>
              <a:rPr dirty="0" sz="1500">
                <a:latin typeface="Times New Roman"/>
                <a:cs typeface="Times New Roman"/>
              </a:rPr>
              <a:t>of  </a:t>
            </a:r>
            <a:r>
              <a:rPr dirty="0" sz="1500" spc="-5">
                <a:latin typeface="Times New Roman"/>
                <a:cs typeface="Times New Roman"/>
              </a:rPr>
              <a:t>tags like dress, jumpsuit, dungaree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913130">
              <a:lnSpc>
                <a:spcPct val="100000"/>
              </a:lnSpc>
            </a:pPr>
            <a:r>
              <a:rPr dirty="0" sz="1500" spc="-30">
                <a:latin typeface="Times New Roman"/>
                <a:cs typeface="Times New Roman"/>
              </a:rPr>
              <a:t>Vii) </a:t>
            </a:r>
            <a:r>
              <a:rPr dirty="0" sz="1500" spc="-5">
                <a:latin typeface="Times New Roman"/>
                <a:cs typeface="Times New Roman"/>
              </a:rPr>
              <a:t>Items will displayed according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tags </a:t>
            </a:r>
            <a:r>
              <a:rPr dirty="0" sz="1500" spc="-5">
                <a:latin typeface="Times New Roman"/>
                <a:cs typeface="Times New Roman"/>
              </a:rPr>
              <a:t>selected </a:t>
            </a:r>
            <a:r>
              <a:rPr dirty="0" sz="1500">
                <a:latin typeface="Times New Roman"/>
                <a:cs typeface="Times New Roman"/>
              </a:rPr>
              <a:t>by the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user.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3592829"/>
            <a:ext cx="1922779" cy="3417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7479" y="3531870"/>
            <a:ext cx="1941829" cy="345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22122"/>
            <a:ext cx="4391660" cy="1760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5100">
              <a:lnSpc>
                <a:spcPts val="1730"/>
              </a:lnSpc>
            </a:pPr>
            <a:r>
              <a:rPr dirty="0" sz="1500" spc="-5">
                <a:latin typeface="Times New Roman"/>
                <a:cs typeface="Times New Roman"/>
              </a:rPr>
              <a:t>On selecting </a:t>
            </a:r>
            <a:r>
              <a:rPr dirty="0" sz="1500">
                <a:latin typeface="Times New Roman"/>
                <a:cs typeface="Times New Roman"/>
              </a:rPr>
              <a:t>any of </a:t>
            </a:r>
            <a:r>
              <a:rPr dirty="0" sz="1500" spc="-5">
                <a:latin typeface="Times New Roman"/>
                <a:cs typeface="Times New Roman"/>
              </a:rPr>
              <a:t>the tag, it would redirect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buy  </a:t>
            </a:r>
            <a:r>
              <a:rPr dirty="0" sz="1500" spc="-5">
                <a:latin typeface="Times New Roman"/>
                <a:cs typeface="Times New Roman"/>
              </a:rPr>
              <a:t>page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item.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indent="900430">
              <a:lnSpc>
                <a:spcPts val="1730"/>
              </a:lnSpc>
            </a:pPr>
            <a:r>
              <a:rPr dirty="0" sz="1500" spc="-25">
                <a:latin typeface="Times New Roman"/>
                <a:cs typeface="Times New Roman"/>
              </a:rPr>
              <a:t>Viii) </a:t>
            </a:r>
            <a:r>
              <a:rPr dirty="0" sz="1500" spc="-5">
                <a:latin typeface="Times New Roman"/>
                <a:cs typeface="Times New Roman"/>
              </a:rPr>
              <a:t>Scrolling down would load twenty more  items which are sorted according to their delivery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time.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dirty="0" sz="1500" spc="-5">
                <a:latin typeface="Times New Roman"/>
                <a:cs typeface="Times New Roman"/>
              </a:rPr>
              <a:t>Scrolling left would </a:t>
            </a:r>
            <a:r>
              <a:rPr dirty="0" sz="1500">
                <a:latin typeface="Times New Roman"/>
                <a:cs typeface="Times New Roman"/>
              </a:rPr>
              <a:t>go </a:t>
            </a:r>
            <a:r>
              <a:rPr dirty="0" sz="1500" spc="-5">
                <a:latin typeface="Times New Roman"/>
                <a:cs typeface="Times New Roman"/>
              </a:rPr>
              <a:t>to collections page and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scrolling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64"/>
              </a:lnSpc>
            </a:pPr>
            <a:r>
              <a:rPr dirty="0" sz="1500" spc="-5">
                <a:latin typeface="Times New Roman"/>
                <a:cs typeface="Times New Roman"/>
              </a:rPr>
              <a:t>right would </a:t>
            </a:r>
            <a:r>
              <a:rPr dirty="0" sz="1500">
                <a:latin typeface="Times New Roman"/>
                <a:cs typeface="Times New Roman"/>
              </a:rPr>
              <a:t>do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nothing.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5088890"/>
            <a:ext cx="5015865" cy="898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8175" indent="-174625">
              <a:lnSpc>
                <a:spcPct val="100000"/>
              </a:lnSpc>
              <a:buAutoNum type="alphaLcParenR" startAt="6"/>
              <a:tabLst>
                <a:tab pos="638810" algn="l"/>
              </a:tabLst>
            </a:pPr>
            <a:r>
              <a:rPr dirty="0" sz="1500" spc="-10">
                <a:latin typeface="Times New Roman"/>
                <a:cs typeface="Times New Roman"/>
              </a:rPr>
              <a:t>User’s </a:t>
            </a:r>
            <a:r>
              <a:rPr dirty="0" sz="1500" spc="-5">
                <a:latin typeface="Times New Roman"/>
                <a:cs typeface="Times New Roman"/>
              </a:rPr>
              <a:t>profile: This tab contained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the hamburger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menu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arenR" startAt="6"/>
            </a:pPr>
            <a:endParaRPr sz="1500">
              <a:latin typeface="Times New Roman"/>
              <a:cs typeface="Times New Roman"/>
            </a:endParaRPr>
          </a:p>
          <a:p>
            <a:pPr lvl="1" marL="12700" marR="10795" indent="900430">
              <a:lnSpc>
                <a:spcPts val="1730"/>
              </a:lnSpc>
              <a:buAutoNum type="romanLcParenR"/>
              <a:tabLst>
                <a:tab pos="1076960" algn="l"/>
              </a:tabLst>
            </a:pPr>
            <a:r>
              <a:rPr dirty="0" sz="1500">
                <a:latin typeface="Times New Roman"/>
                <a:cs typeface="Times New Roman"/>
              </a:rPr>
              <a:t>In this page </a:t>
            </a:r>
            <a:r>
              <a:rPr dirty="0" sz="1500" spc="-5">
                <a:latin typeface="Times New Roman"/>
                <a:cs typeface="Times New Roman"/>
              </a:rPr>
              <a:t>the user can update </a:t>
            </a:r>
            <a:r>
              <a:rPr dirty="0" sz="1500">
                <a:latin typeface="Times New Roman"/>
                <a:cs typeface="Times New Roman"/>
              </a:rPr>
              <a:t>his </a:t>
            </a:r>
            <a:r>
              <a:rPr dirty="0" sz="1500" spc="-5">
                <a:latin typeface="Times New Roman"/>
                <a:cs typeface="Times New Roman"/>
              </a:rPr>
              <a:t>profile </a:t>
            </a:r>
            <a:r>
              <a:rPr dirty="0" sz="1500">
                <a:latin typeface="Times New Roman"/>
                <a:cs typeface="Times New Roman"/>
              </a:rPr>
              <a:t>and  </a:t>
            </a:r>
            <a:r>
              <a:rPr dirty="0" sz="1500" spc="-5">
                <a:latin typeface="Times New Roman"/>
                <a:cs typeface="Times New Roman"/>
              </a:rPr>
              <a:t>change </a:t>
            </a:r>
            <a:r>
              <a:rPr dirty="0" sz="1500">
                <a:latin typeface="Times New Roman"/>
                <a:cs typeface="Times New Roman"/>
              </a:rPr>
              <a:t>his </a:t>
            </a:r>
            <a:r>
              <a:rPr dirty="0" sz="1500" spc="-5">
                <a:latin typeface="Times New Roman"/>
                <a:cs typeface="Times New Roman"/>
              </a:rPr>
              <a:t>intrests which were asked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him/her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beginning.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3840" y="154939"/>
            <a:ext cx="2232660" cy="3973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9620" y="4940300"/>
            <a:ext cx="1609089" cy="2862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942847"/>
            <a:ext cx="6084570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50850">
              <a:lnSpc>
                <a:spcPts val="1720"/>
              </a:lnSpc>
            </a:pPr>
            <a:r>
              <a:rPr dirty="0" sz="1500">
                <a:latin typeface="Times New Roman"/>
                <a:cs typeface="Times New Roman"/>
              </a:rPr>
              <a:t>g) </a:t>
            </a:r>
            <a:r>
              <a:rPr dirty="0" sz="1500" spc="-10">
                <a:latin typeface="Times New Roman"/>
                <a:cs typeface="Times New Roman"/>
              </a:rPr>
              <a:t>Wishlist: </a:t>
            </a:r>
            <a:r>
              <a:rPr dirty="0" sz="1500">
                <a:latin typeface="Times New Roman"/>
                <a:cs typeface="Times New Roman"/>
              </a:rPr>
              <a:t>This tab </a:t>
            </a:r>
            <a:r>
              <a:rPr dirty="0" sz="1500" spc="-5">
                <a:latin typeface="Times New Roman"/>
                <a:cs typeface="Times New Roman"/>
              </a:rPr>
              <a:t>stores all the items which were added to the wishlist.  This tab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contained in the hamburger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menu.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1829" y="1254760"/>
            <a:ext cx="1786890" cy="317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2016-10-02T16:38:01Z</dcterms:created>
  <dcterms:modified xsi:type="dcterms:W3CDTF">2016-10-02T16:38:01Z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2016-10-03T00:00:00Z</vt:filetime>
  </property>
  <property fmtid="{D5CDD505-2E9C-101B-9397-08002B2CF9AE}" pid="3" name="Creator">
    <vt:lpwstr>Writer</vt:lpwstr>
  </property>
  <property fmtid="{D5CDD505-2E9C-101B-9397-08002B2CF9AE}" pid="4" name="LastSaved">
    <vt:filetime>2016-10-02T00:00:00Z</vt:filetime>
  </property>
</Properties>
</file>