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1" r:id="rId5"/>
    <p:sldId id="270" r:id="rId6"/>
    <p:sldId id="260" r:id="rId7"/>
    <p:sldId id="259" r:id="rId8"/>
    <p:sldId id="264" r:id="rId9"/>
    <p:sldId id="262" r:id="rId10"/>
    <p:sldId id="265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7CBC6-1F50-4952-8F36-F3BFFE50BB88}" v="267" dt="2021-10-12T14:39:48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정현" userId="S::jhryu30@seoul.ac.kr::6704ea56-8653-4264-b45c-97f60b388c11" providerId="AD" clId="Web-{3FD7CBC6-1F50-4952-8F36-F3BFFE50BB88}"/>
    <pc:docChg chg="addSld delSld modSld">
      <pc:chgData name="류정현" userId="S::jhryu30@seoul.ac.kr::6704ea56-8653-4264-b45c-97f60b388c11" providerId="AD" clId="Web-{3FD7CBC6-1F50-4952-8F36-F3BFFE50BB88}" dt="2021-10-12T14:39:48.573" v="269" actId="20577"/>
      <pc:docMkLst>
        <pc:docMk/>
      </pc:docMkLst>
      <pc:sldChg chg="modSp">
        <pc:chgData name="류정현" userId="S::jhryu30@seoul.ac.kr::6704ea56-8653-4264-b45c-97f60b388c11" providerId="AD" clId="Web-{3FD7CBC6-1F50-4952-8F36-F3BFFE50BB88}" dt="2021-10-12T14:16:02.839" v="53" actId="20577"/>
        <pc:sldMkLst>
          <pc:docMk/>
          <pc:sldMk cId="3569210928" sldId="256"/>
        </pc:sldMkLst>
        <pc:spChg chg="mod">
          <ac:chgData name="류정현" userId="S::jhryu30@seoul.ac.kr::6704ea56-8653-4264-b45c-97f60b388c11" providerId="AD" clId="Web-{3FD7CBC6-1F50-4952-8F36-F3BFFE50BB88}" dt="2021-10-12T14:16:02.839" v="53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 new del">
        <pc:chgData name="류정현" userId="S::jhryu30@seoul.ac.kr::6704ea56-8653-4264-b45c-97f60b388c11" providerId="AD" clId="Web-{3FD7CBC6-1F50-4952-8F36-F3BFFE50BB88}" dt="2021-10-12T14:24:38.293" v="104"/>
        <pc:sldMkLst>
          <pc:docMk/>
          <pc:sldMk cId="1842805911" sldId="257"/>
        </pc:sldMkLst>
        <pc:spChg chg="mod">
          <ac:chgData name="류정현" userId="S::jhryu30@seoul.ac.kr::6704ea56-8653-4264-b45c-97f60b388c11" providerId="AD" clId="Web-{3FD7CBC6-1F50-4952-8F36-F3BFFE50BB88}" dt="2021-10-12T14:22:18.664" v="56" actId="20577"/>
          <ac:spMkLst>
            <pc:docMk/>
            <pc:sldMk cId="1842805911" sldId="257"/>
            <ac:spMk id="2" creationId="{832B5C69-CCC9-4F5E-A418-3A297ABE7380}"/>
          </ac:spMkLst>
        </pc:spChg>
        <pc:spChg chg="mod">
          <ac:chgData name="류정현" userId="S::jhryu30@seoul.ac.kr::6704ea56-8653-4264-b45c-97f60b388c11" providerId="AD" clId="Web-{3FD7CBC6-1F50-4952-8F36-F3BFFE50BB88}" dt="2021-10-12T14:24:25.182" v="99" actId="20577"/>
          <ac:spMkLst>
            <pc:docMk/>
            <pc:sldMk cId="1842805911" sldId="257"/>
            <ac:spMk id="3" creationId="{EF676D63-A2E2-4613-B740-69966605B80D}"/>
          </ac:spMkLst>
        </pc:spChg>
      </pc:sldChg>
      <pc:sldChg chg="addSp modSp new">
        <pc:chgData name="류정현" userId="S::jhryu30@seoul.ac.kr::6704ea56-8653-4264-b45c-97f60b388c11" providerId="AD" clId="Web-{3FD7CBC6-1F50-4952-8F36-F3BFFE50BB88}" dt="2021-10-12T14:39:29.057" v="262" actId="1076"/>
        <pc:sldMkLst>
          <pc:docMk/>
          <pc:sldMk cId="1020292748" sldId="258"/>
        </pc:sldMkLst>
        <pc:spChg chg="mod">
          <ac:chgData name="류정현" userId="S::jhryu30@seoul.ac.kr::6704ea56-8653-4264-b45c-97f60b388c11" providerId="AD" clId="Web-{3FD7CBC6-1F50-4952-8F36-F3BFFE50BB88}" dt="2021-10-12T14:38:51.494" v="257" actId="20577"/>
          <ac:spMkLst>
            <pc:docMk/>
            <pc:sldMk cId="1020292748" sldId="258"/>
            <ac:spMk id="2" creationId="{0B2FF511-9BDB-4C14-A2B7-3EEB35256E28}"/>
          </ac:spMkLst>
        </pc:spChg>
        <pc:spChg chg="mod">
          <ac:chgData name="류정현" userId="S::jhryu30@seoul.ac.kr::6704ea56-8653-4264-b45c-97f60b388c11" providerId="AD" clId="Web-{3FD7CBC6-1F50-4952-8F36-F3BFFE50BB88}" dt="2021-10-12T14:38:59.259" v="259" actId="20577"/>
          <ac:spMkLst>
            <pc:docMk/>
            <pc:sldMk cId="1020292748" sldId="258"/>
            <ac:spMk id="3" creationId="{A90262AC-E8E9-4F32-B6BA-3484012A80D7}"/>
          </ac:spMkLst>
        </pc:spChg>
        <pc:picChg chg="add mod">
          <ac:chgData name="류정현" userId="S::jhryu30@seoul.ac.kr::6704ea56-8653-4264-b45c-97f60b388c11" providerId="AD" clId="Web-{3FD7CBC6-1F50-4952-8F36-F3BFFE50BB88}" dt="2021-10-12T14:39:29.057" v="262" actId="1076"/>
          <ac:picMkLst>
            <pc:docMk/>
            <pc:sldMk cId="1020292748" sldId="258"/>
            <ac:picMk id="4" creationId="{58E764E6-E28D-439D-A161-FEFDFA51AFE4}"/>
          </ac:picMkLst>
        </pc:picChg>
      </pc:sldChg>
      <pc:sldChg chg="addSp delSp modSp new">
        <pc:chgData name="류정현" userId="S::jhryu30@seoul.ac.kr::6704ea56-8653-4264-b45c-97f60b388c11" providerId="AD" clId="Web-{3FD7CBC6-1F50-4952-8F36-F3BFFE50BB88}" dt="2021-10-12T14:27:34.844" v="151" actId="20577"/>
        <pc:sldMkLst>
          <pc:docMk/>
          <pc:sldMk cId="2223008161" sldId="259"/>
        </pc:sldMkLst>
        <pc:spChg chg="mod">
          <ac:chgData name="류정현" userId="S::jhryu30@seoul.ac.kr::6704ea56-8653-4264-b45c-97f60b388c11" providerId="AD" clId="Web-{3FD7CBC6-1F50-4952-8F36-F3BFFE50BB88}" dt="2021-10-12T14:27:34.844" v="151" actId="20577"/>
          <ac:spMkLst>
            <pc:docMk/>
            <pc:sldMk cId="2223008161" sldId="259"/>
            <ac:spMk id="2" creationId="{5D0013BF-546A-4651-B952-B802579196ED}"/>
          </ac:spMkLst>
        </pc:spChg>
        <pc:spChg chg="del">
          <ac:chgData name="류정현" userId="S::jhryu30@seoul.ac.kr::6704ea56-8653-4264-b45c-97f60b388c11" providerId="AD" clId="Web-{3FD7CBC6-1F50-4952-8F36-F3BFFE50BB88}" dt="2021-10-12T14:25:12.216" v="105"/>
          <ac:spMkLst>
            <pc:docMk/>
            <pc:sldMk cId="2223008161" sldId="259"/>
            <ac:spMk id="3" creationId="{CAB1B87C-C882-4120-9322-D8EDA8FB16AE}"/>
          </ac:spMkLst>
        </pc:spChg>
        <pc:picChg chg="add mod ord">
          <ac:chgData name="류정현" userId="S::jhryu30@seoul.ac.kr::6704ea56-8653-4264-b45c-97f60b388c11" providerId="AD" clId="Web-{3FD7CBC6-1F50-4952-8F36-F3BFFE50BB88}" dt="2021-10-12T14:25:12.216" v="105"/>
          <ac:picMkLst>
            <pc:docMk/>
            <pc:sldMk cId="2223008161" sldId="259"/>
            <ac:picMk id="4" creationId="{5C38ACAE-27A2-4DE0-8C2F-81ED2FD0D87F}"/>
          </ac:picMkLst>
        </pc:picChg>
      </pc:sldChg>
      <pc:sldChg chg="modSp add replId">
        <pc:chgData name="류정현" userId="S::jhryu30@seoul.ac.kr::6704ea56-8653-4264-b45c-97f60b388c11" providerId="AD" clId="Web-{3FD7CBC6-1F50-4952-8F36-F3BFFE50BB88}" dt="2021-10-12T14:24:20.698" v="98" actId="20577"/>
        <pc:sldMkLst>
          <pc:docMk/>
          <pc:sldMk cId="2409736762" sldId="260"/>
        </pc:sldMkLst>
        <pc:spChg chg="mod">
          <ac:chgData name="류정현" userId="S::jhryu30@seoul.ac.kr::6704ea56-8653-4264-b45c-97f60b388c11" providerId="AD" clId="Web-{3FD7CBC6-1F50-4952-8F36-F3BFFE50BB88}" dt="2021-10-12T14:24:20.698" v="98" actId="20577"/>
          <ac:spMkLst>
            <pc:docMk/>
            <pc:sldMk cId="2409736762" sldId="260"/>
            <ac:spMk id="3" creationId="{A90262AC-E8E9-4F32-B6BA-3484012A80D7}"/>
          </ac:spMkLst>
        </pc:spChg>
      </pc:sldChg>
      <pc:sldChg chg="modSp new">
        <pc:chgData name="류정현" userId="S::jhryu30@seoul.ac.kr::6704ea56-8653-4264-b45c-97f60b388c11" providerId="AD" clId="Web-{3FD7CBC6-1F50-4952-8F36-F3BFFE50BB88}" dt="2021-10-12T14:26:58.250" v="140" actId="20577"/>
        <pc:sldMkLst>
          <pc:docMk/>
          <pc:sldMk cId="2509286571" sldId="261"/>
        </pc:sldMkLst>
        <pc:spChg chg="mod">
          <ac:chgData name="류정현" userId="S::jhryu30@seoul.ac.kr::6704ea56-8653-4264-b45c-97f60b388c11" providerId="AD" clId="Web-{3FD7CBC6-1F50-4952-8F36-F3BFFE50BB88}" dt="2021-10-12T14:25:44.404" v="114" actId="20577"/>
          <ac:spMkLst>
            <pc:docMk/>
            <pc:sldMk cId="2509286571" sldId="261"/>
            <ac:spMk id="2" creationId="{5D7B4FD1-FF67-4591-89B3-09C04BE9358C}"/>
          </ac:spMkLst>
        </pc:spChg>
        <pc:spChg chg="mod">
          <ac:chgData name="류정현" userId="S::jhryu30@seoul.ac.kr::6704ea56-8653-4264-b45c-97f60b388c11" providerId="AD" clId="Web-{3FD7CBC6-1F50-4952-8F36-F3BFFE50BB88}" dt="2021-10-12T14:26:58.250" v="140" actId="20577"/>
          <ac:spMkLst>
            <pc:docMk/>
            <pc:sldMk cId="2509286571" sldId="261"/>
            <ac:spMk id="3" creationId="{6C4079A7-AE85-48DB-9A49-113A76AF84DA}"/>
          </ac:spMkLst>
        </pc:spChg>
      </pc:sldChg>
      <pc:sldChg chg="addSp delSp modSp new">
        <pc:chgData name="류정현" userId="S::jhryu30@seoul.ac.kr::6704ea56-8653-4264-b45c-97f60b388c11" providerId="AD" clId="Web-{3FD7CBC6-1F50-4952-8F36-F3BFFE50BB88}" dt="2021-10-12T14:30:32.849" v="168"/>
        <pc:sldMkLst>
          <pc:docMk/>
          <pc:sldMk cId="660403949" sldId="262"/>
        </pc:sldMkLst>
        <pc:spChg chg="mod">
          <ac:chgData name="류정현" userId="S::jhryu30@seoul.ac.kr::6704ea56-8653-4264-b45c-97f60b388c11" providerId="AD" clId="Web-{3FD7CBC6-1F50-4952-8F36-F3BFFE50BB88}" dt="2021-10-12T14:28:23.439" v="160" actId="20577"/>
          <ac:spMkLst>
            <pc:docMk/>
            <pc:sldMk cId="660403949" sldId="262"/>
            <ac:spMk id="2" creationId="{2FCBCE72-2B23-484F-BF81-B86FBF2771A0}"/>
          </ac:spMkLst>
        </pc:spChg>
        <pc:spChg chg="del">
          <ac:chgData name="류정현" userId="S::jhryu30@seoul.ac.kr::6704ea56-8653-4264-b45c-97f60b388c11" providerId="AD" clId="Web-{3FD7CBC6-1F50-4952-8F36-F3BFFE50BB88}" dt="2021-10-12T14:29:48.973" v="164"/>
          <ac:spMkLst>
            <pc:docMk/>
            <pc:sldMk cId="660403949" sldId="262"/>
            <ac:spMk id="3" creationId="{EF4EDF4D-25E5-42F0-8D03-5EA3EFA9BA76}"/>
          </ac:spMkLst>
        </pc:spChg>
        <pc:spChg chg="add">
          <ac:chgData name="류정현" userId="S::jhryu30@seoul.ac.kr::6704ea56-8653-4264-b45c-97f60b388c11" providerId="AD" clId="Web-{3FD7CBC6-1F50-4952-8F36-F3BFFE50BB88}" dt="2021-10-12T14:28:00.095" v="156"/>
          <ac:spMkLst>
            <pc:docMk/>
            <pc:sldMk cId="660403949" sldId="262"/>
            <ac:spMk id="4" creationId="{69FB33B7-64A1-4785-A0B0-4070A8FC878F}"/>
          </ac:spMkLst>
        </pc:spChg>
        <pc:spChg chg="add del mod">
          <ac:chgData name="류정현" userId="S::jhryu30@seoul.ac.kr::6704ea56-8653-4264-b45c-97f60b388c11" providerId="AD" clId="Web-{3FD7CBC6-1F50-4952-8F36-F3BFFE50BB88}" dt="2021-10-12T14:30:32.849" v="168"/>
          <ac:spMkLst>
            <pc:docMk/>
            <pc:sldMk cId="660403949" sldId="262"/>
            <ac:spMk id="7" creationId="{00597A01-ABC3-4F88-AE5F-73DD0A111B92}"/>
          </ac:spMkLst>
        </pc:spChg>
        <pc:picChg chg="add del mod ord">
          <ac:chgData name="류정현" userId="S::jhryu30@seoul.ac.kr::6704ea56-8653-4264-b45c-97f60b388c11" providerId="AD" clId="Web-{3FD7CBC6-1F50-4952-8F36-F3BFFE50BB88}" dt="2021-10-12T14:30:11.551" v="167"/>
          <ac:picMkLst>
            <pc:docMk/>
            <pc:sldMk cId="660403949" sldId="262"/>
            <ac:picMk id="5" creationId="{C0A5041D-D7C7-491F-9500-EC44BD1BC09D}"/>
          </ac:picMkLst>
        </pc:picChg>
        <pc:picChg chg="add mod ord">
          <ac:chgData name="류정현" userId="S::jhryu30@seoul.ac.kr::6704ea56-8653-4264-b45c-97f60b388c11" providerId="AD" clId="Web-{3FD7CBC6-1F50-4952-8F36-F3BFFE50BB88}" dt="2021-10-12T14:30:32.849" v="168"/>
          <ac:picMkLst>
            <pc:docMk/>
            <pc:sldMk cId="660403949" sldId="262"/>
            <ac:picMk id="8" creationId="{01080910-7F38-4232-B0AA-630894B12F0A}"/>
          </ac:picMkLst>
        </pc:picChg>
      </pc:sldChg>
      <pc:sldChg chg="addSp delSp modSp new">
        <pc:chgData name="류정현" userId="S::jhryu30@seoul.ac.kr::6704ea56-8653-4264-b45c-97f60b388c11" providerId="AD" clId="Web-{3FD7CBC6-1F50-4952-8F36-F3BFFE50BB88}" dt="2021-10-12T14:34:02.078" v="204" actId="1076"/>
        <pc:sldMkLst>
          <pc:docMk/>
          <pc:sldMk cId="620589801" sldId="263"/>
        </pc:sldMkLst>
        <pc:spChg chg="mod">
          <ac:chgData name="류정현" userId="S::jhryu30@seoul.ac.kr::6704ea56-8653-4264-b45c-97f60b388c11" providerId="AD" clId="Web-{3FD7CBC6-1F50-4952-8F36-F3BFFE50BB88}" dt="2021-10-12T14:32:31.873" v="197" actId="20577"/>
          <ac:spMkLst>
            <pc:docMk/>
            <pc:sldMk cId="620589801" sldId="263"/>
            <ac:spMk id="2" creationId="{5BCF84E8-8536-4561-BBAA-F233A74D0667}"/>
          </ac:spMkLst>
        </pc:spChg>
        <pc:spChg chg="del">
          <ac:chgData name="류정현" userId="S::jhryu30@seoul.ac.kr::6704ea56-8653-4264-b45c-97f60b388c11" providerId="AD" clId="Web-{3FD7CBC6-1F50-4952-8F36-F3BFFE50BB88}" dt="2021-10-12T14:33:22.530" v="198"/>
          <ac:spMkLst>
            <pc:docMk/>
            <pc:sldMk cId="620589801" sldId="263"/>
            <ac:spMk id="3" creationId="{66356A2D-03C6-4ABA-9ED1-787B15BE79E8}"/>
          </ac:spMkLst>
        </pc:spChg>
        <pc:picChg chg="add mod ord">
          <ac:chgData name="류정현" userId="S::jhryu30@seoul.ac.kr::6704ea56-8653-4264-b45c-97f60b388c11" providerId="AD" clId="Web-{3FD7CBC6-1F50-4952-8F36-F3BFFE50BB88}" dt="2021-10-12T14:33:29.890" v="199" actId="1076"/>
          <ac:picMkLst>
            <pc:docMk/>
            <pc:sldMk cId="620589801" sldId="263"/>
            <ac:picMk id="4" creationId="{F0804F87-920B-47A3-AD7D-DDA6700A1C54}"/>
          </ac:picMkLst>
        </pc:picChg>
        <pc:picChg chg="add mod">
          <ac:chgData name="류정현" userId="S::jhryu30@seoul.ac.kr::6704ea56-8653-4264-b45c-97f60b388c11" providerId="AD" clId="Web-{3FD7CBC6-1F50-4952-8F36-F3BFFE50BB88}" dt="2021-10-12T14:34:02.078" v="204" actId="1076"/>
          <ac:picMkLst>
            <pc:docMk/>
            <pc:sldMk cId="620589801" sldId="263"/>
            <ac:picMk id="5" creationId="{941BA6B4-34BC-46EF-9BAA-E58966436082}"/>
          </ac:picMkLst>
        </pc:picChg>
      </pc:sldChg>
      <pc:sldChg chg="addSp delSp modSp add replId">
        <pc:chgData name="류정현" userId="S::jhryu30@seoul.ac.kr::6704ea56-8653-4264-b45c-97f60b388c11" providerId="AD" clId="Web-{3FD7CBC6-1F50-4952-8F36-F3BFFE50BB88}" dt="2021-10-12T14:29:22.941" v="163"/>
        <pc:sldMkLst>
          <pc:docMk/>
          <pc:sldMk cId="2670212375" sldId="264"/>
        </pc:sldMkLst>
        <pc:spChg chg="add del mod">
          <ac:chgData name="류정현" userId="S::jhryu30@seoul.ac.kr::6704ea56-8653-4264-b45c-97f60b388c11" providerId="AD" clId="Web-{3FD7CBC6-1F50-4952-8F36-F3BFFE50BB88}" dt="2021-10-12T14:29:22.941" v="163"/>
          <ac:spMkLst>
            <pc:docMk/>
            <pc:sldMk cId="2670212375" sldId="264"/>
            <ac:spMk id="5" creationId="{B4898552-6BF7-459D-8418-8D613C370333}"/>
          </ac:spMkLst>
        </pc:spChg>
        <pc:picChg chg="del">
          <ac:chgData name="류정현" userId="S::jhryu30@seoul.ac.kr::6704ea56-8653-4264-b45c-97f60b388c11" providerId="AD" clId="Web-{3FD7CBC6-1F50-4952-8F36-F3BFFE50BB88}" dt="2021-10-12T14:29:21.519" v="162"/>
          <ac:picMkLst>
            <pc:docMk/>
            <pc:sldMk cId="2670212375" sldId="264"/>
            <ac:picMk id="4" creationId="{5C38ACAE-27A2-4DE0-8C2F-81ED2FD0D87F}"/>
          </ac:picMkLst>
        </pc:picChg>
        <pc:picChg chg="add mod ord">
          <ac:chgData name="류정현" userId="S::jhryu30@seoul.ac.kr::6704ea56-8653-4264-b45c-97f60b388c11" providerId="AD" clId="Web-{3FD7CBC6-1F50-4952-8F36-F3BFFE50BB88}" dt="2021-10-12T14:29:22.941" v="163"/>
          <ac:picMkLst>
            <pc:docMk/>
            <pc:sldMk cId="2670212375" sldId="264"/>
            <ac:picMk id="6" creationId="{F158CB34-19FE-419C-95FB-33CC62CABA9E}"/>
          </ac:picMkLst>
        </pc:picChg>
      </pc:sldChg>
      <pc:sldChg chg="addSp delSp modSp add replId">
        <pc:chgData name="류정현" userId="S::jhryu30@seoul.ac.kr::6704ea56-8653-4264-b45c-97f60b388c11" providerId="AD" clId="Web-{3FD7CBC6-1F50-4952-8F36-F3BFFE50BB88}" dt="2021-10-12T14:31:59.919" v="187" actId="1076"/>
        <pc:sldMkLst>
          <pc:docMk/>
          <pc:sldMk cId="3879228487" sldId="265"/>
        </pc:sldMkLst>
        <pc:spChg chg="add del mod">
          <ac:chgData name="류정현" userId="S::jhryu30@seoul.ac.kr::6704ea56-8653-4264-b45c-97f60b388c11" providerId="AD" clId="Web-{3FD7CBC6-1F50-4952-8F36-F3BFFE50BB88}" dt="2021-10-12T14:30:49.630" v="169"/>
          <ac:spMkLst>
            <pc:docMk/>
            <pc:sldMk cId="3879228487" sldId="265"/>
            <ac:spMk id="6" creationId="{98C5C3C6-AF1A-45C6-9A84-D09BA5C3C1DE}"/>
          </ac:spMkLst>
        </pc:spChg>
        <pc:picChg chg="del">
          <ac:chgData name="류정현" userId="S::jhryu30@seoul.ac.kr::6704ea56-8653-4264-b45c-97f60b388c11" providerId="AD" clId="Web-{3FD7CBC6-1F50-4952-8F36-F3BFFE50BB88}" dt="2021-10-12T14:29:54.582" v="166"/>
          <ac:picMkLst>
            <pc:docMk/>
            <pc:sldMk cId="3879228487" sldId="265"/>
            <ac:picMk id="5" creationId="{C0A5041D-D7C7-491F-9500-EC44BD1BC09D}"/>
          </ac:picMkLst>
        </pc:picChg>
        <pc:picChg chg="add mod ord">
          <ac:chgData name="류정현" userId="S::jhryu30@seoul.ac.kr::6704ea56-8653-4264-b45c-97f60b388c11" providerId="AD" clId="Web-{3FD7CBC6-1F50-4952-8F36-F3BFFE50BB88}" dt="2021-10-12T14:30:52.896" v="170" actId="1076"/>
          <ac:picMkLst>
            <pc:docMk/>
            <pc:sldMk cId="3879228487" sldId="265"/>
            <ac:picMk id="7" creationId="{BD1A4B8F-B4DB-4434-91FB-27ABEADB17BE}"/>
          </ac:picMkLst>
        </pc:picChg>
        <pc:picChg chg="add del mod">
          <ac:chgData name="류정현" userId="S::jhryu30@seoul.ac.kr::6704ea56-8653-4264-b45c-97f60b388c11" providerId="AD" clId="Web-{3FD7CBC6-1F50-4952-8F36-F3BFFE50BB88}" dt="2021-10-12T14:31:22.465" v="178"/>
          <ac:picMkLst>
            <pc:docMk/>
            <pc:sldMk cId="3879228487" sldId="265"/>
            <ac:picMk id="8" creationId="{0C5C39B5-AC28-41D2-9170-29C2B14DF029}"/>
          </ac:picMkLst>
        </pc:picChg>
        <pc:picChg chg="add mod">
          <ac:chgData name="류정현" userId="S::jhryu30@seoul.ac.kr::6704ea56-8653-4264-b45c-97f60b388c11" providerId="AD" clId="Web-{3FD7CBC6-1F50-4952-8F36-F3BFFE50BB88}" dt="2021-10-12T14:31:59.919" v="187" actId="1076"/>
          <ac:picMkLst>
            <pc:docMk/>
            <pc:sldMk cId="3879228487" sldId="265"/>
            <ac:picMk id="9" creationId="{40CCC94A-9616-4689-BBE2-551F66375661}"/>
          </ac:picMkLst>
        </pc:picChg>
      </pc:sldChg>
      <pc:sldChg chg="addSp modSp new">
        <pc:chgData name="류정현" userId="S::jhryu30@seoul.ac.kr::6704ea56-8653-4264-b45c-97f60b388c11" providerId="AD" clId="Web-{3FD7CBC6-1F50-4952-8F36-F3BFFE50BB88}" dt="2021-10-12T14:35:13.315" v="231" actId="1076"/>
        <pc:sldMkLst>
          <pc:docMk/>
          <pc:sldMk cId="4139884557" sldId="266"/>
        </pc:sldMkLst>
        <pc:spChg chg="mod">
          <ac:chgData name="류정현" userId="S::jhryu30@seoul.ac.kr::6704ea56-8653-4264-b45c-97f60b388c11" providerId="AD" clId="Web-{3FD7CBC6-1F50-4952-8F36-F3BFFE50BB88}" dt="2021-10-12T14:34:19.500" v="210" actId="20577"/>
          <ac:spMkLst>
            <pc:docMk/>
            <pc:sldMk cId="4139884557" sldId="266"/>
            <ac:spMk id="2" creationId="{99BAC246-F85E-4D81-83C9-233BA0FD611F}"/>
          </ac:spMkLst>
        </pc:spChg>
        <pc:spChg chg="mod">
          <ac:chgData name="류정현" userId="S::jhryu30@seoul.ac.kr::6704ea56-8653-4264-b45c-97f60b388c11" providerId="AD" clId="Web-{3FD7CBC6-1F50-4952-8F36-F3BFFE50BB88}" dt="2021-10-12T14:34:32.096" v="227" actId="20577"/>
          <ac:spMkLst>
            <pc:docMk/>
            <pc:sldMk cId="4139884557" sldId="266"/>
            <ac:spMk id="3" creationId="{96470728-EE49-4D57-AD8C-74AB3E3D71AB}"/>
          </ac:spMkLst>
        </pc:spChg>
        <pc:picChg chg="add mod">
          <ac:chgData name="류정현" userId="S::jhryu30@seoul.ac.kr::6704ea56-8653-4264-b45c-97f60b388c11" providerId="AD" clId="Web-{3FD7CBC6-1F50-4952-8F36-F3BFFE50BB88}" dt="2021-10-12T14:35:13.315" v="231" actId="1076"/>
          <ac:picMkLst>
            <pc:docMk/>
            <pc:sldMk cId="4139884557" sldId="266"/>
            <ac:picMk id="4" creationId="{823EBC1B-6E7E-474F-9DF7-46CC65FD1259}"/>
          </ac:picMkLst>
        </pc:picChg>
      </pc:sldChg>
      <pc:sldChg chg="addSp delSp modSp new">
        <pc:chgData name="류정현" userId="S::jhryu30@seoul.ac.kr::6704ea56-8653-4264-b45c-97f60b388c11" providerId="AD" clId="Web-{3FD7CBC6-1F50-4952-8F36-F3BFFE50BB88}" dt="2021-10-12T14:36:27.973" v="243"/>
        <pc:sldMkLst>
          <pc:docMk/>
          <pc:sldMk cId="2355429173" sldId="267"/>
        </pc:sldMkLst>
        <pc:spChg chg="mod">
          <ac:chgData name="류정현" userId="S::jhryu30@seoul.ac.kr::6704ea56-8653-4264-b45c-97f60b388c11" providerId="AD" clId="Web-{3FD7CBC6-1F50-4952-8F36-F3BFFE50BB88}" dt="2021-10-12T14:36:06.035" v="242" actId="20577"/>
          <ac:spMkLst>
            <pc:docMk/>
            <pc:sldMk cId="2355429173" sldId="267"/>
            <ac:spMk id="2" creationId="{C3E27273-BD3D-4804-AFD6-3582A29F3385}"/>
          </ac:spMkLst>
        </pc:spChg>
        <pc:spChg chg="del">
          <ac:chgData name="류정현" userId="S::jhryu30@seoul.ac.kr::6704ea56-8653-4264-b45c-97f60b388c11" providerId="AD" clId="Web-{3FD7CBC6-1F50-4952-8F36-F3BFFE50BB88}" dt="2021-10-12T14:36:27.973" v="243"/>
          <ac:spMkLst>
            <pc:docMk/>
            <pc:sldMk cId="2355429173" sldId="267"/>
            <ac:spMk id="3" creationId="{0FBDEB7D-BF9A-425A-A404-084DC0940646}"/>
          </ac:spMkLst>
        </pc:spChg>
        <pc:picChg chg="add mod ord">
          <ac:chgData name="류정현" userId="S::jhryu30@seoul.ac.kr::6704ea56-8653-4264-b45c-97f60b388c11" providerId="AD" clId="Web-{3FD7CBC6-1F50-4952-8F36-F3BFFE50BB88}" dt="2021-10-12T14:36:27.973" v="243"/>
          <ac:picMkLst>
            <pc:docMk/>
            <pc:sldMk cId="2355429173" sldId="267"/>
            <ac:picMk id="4" creationId="{C9FEBECC-D8B5-4B17-BC50-B5DF1F10E3AC}"/>
          </ac:picMkLst>
        </pc:picChg>
      </pc:sldChg>
      <pc:sldChg chg="addSp delSp modSp add replId">
        <pc:chgData name="류정현" userId="S::jhryu30@seoul.ac.kr::6704ea56-8653-4264-b45c-97f60b388c11" providerId="AD" clId="Web-{3FD7CBC6-1F50-4952-8F36-F3BFFE50BB88}" dt="2021-10-12T14:38:06.508" v="249"/>
        <pc:sldMkLst>
          <pc:docMk/>
          <pc:sldMk cId="335784438" sldId="268"/>
        </pc:sldMkLst>
        <pc:spChg chg="mod">
          <ac:chgData name="류정현" userId="S::jhryu30@seoul.ac.kr::6704ea56-8653-4264-b45c-97f60b388c11" providerId="AD" clId="Web-{3FD7CBC6-1F50-4952-8F36-F3BFFE50BB88}" dt="2021-10-12T14:38:03.992" v="247" actId="20577"/>
          <ac:spMkLst>
            <pc:docMk/>
            <pc:sldMk cId="335784438" sldId="268"/>
            <ac:spMk id="2" creationId="{C3E27273-BD3D-4804-AFD6-3582A29F3385}"/>
          </ac:spMkLst>
        </pc:spChg>
        <pc:spChg chg="add del mod">
          <ac:chgData name="류정현" userId="S::jhryu30@seoul.ac.kr::6704ea56-8653-4264-b45c-97f60b388c11" providerId="AD" clId="Web-{3FD7CBC6-1F50-4952-8F36-F3BFFE50BB88}" dt="2021-10-12T14:38:06.508" v="249"/>
          <ac:spMkLst>
            <pc:docMk/>
            <pc:sldMk cId="335784438" sldId="268"/>
            <ac:spMk id="5" creationId="{08E1AEEE-C9A4-435E-92A5-BA216F9A7BE7}"/>
          </ac:spMkLst>
        </pc:spChg>
        <pc:picChg chg="del">
          <ac:chgData name="류정현" userId="S::jhryu30@seoul.ac.kr::6704ea56-8653-4264-b45c-97f60b388c11" providerId="AD" clId="Web-{3FD7CBC6-1F50-4952-8F36-F3BFFE50BB88}" dt="2021-10-12T14:38:04.899" v="248"/>
          <ac:picMkLst>
            <pc:docMk/>
            <pc:sldMk cId="335784438" sldId="268"/>
            <ac:picMk id="4" creationId="{C9FEBECC-D8B5-4B17-BC50-B5DF1F10E3AC}"/>
          </ac:picMkLst>
        </pc:picChg>
        <pc:picChg chg="add mod ord">
          <ac:chgData name="류정현" userId="S::jhryu30@seoul.ac.kr::6704ea56-8653-4264-b45c-97f60b388c11" providerId="AD" clId="Web-{3FD7CBC6-1F50-4952-8F36-F3BFFE50BB88}" dt="2021-10-12T14:38:06.508" v="249"/>
          <ac:picMkLst>
            <pc:docMk/>
            <pc:sldMk cId="335784438" sldId="268"/>
            <ac:picMk id="6" creationId="{87896A29-0A09-4098-91B6-BC680A6C6860}"/>
          </ac:picMkLst>
        </pc:picChg>
      </pc:sldChg>
      <pc:sldChg chg="addSp delSp modSp add replId">
        <pc:chgData name="류정현" userId="S::jhryu30@seoul.ac.kr::6704ea56-8653-4264-b45c-97f60b388c11" providerId="AD" clId="Web-{3FD7CBC6-1F50-4952-8F36-F3BFFE50BB88}" dt="2021-10-12T14:38:32.899" v="254"/>
        <pc:sldMkLst>
          <pc:docMk/>
          <pc:sldMk cId="1927489338" sldId="269"/>
        </pc:sldMkLst>
        <pc:spChg chg="mod">
          <ac:chgData name="류정현" userId="S::jhryu30@seoul.ac.kr::6704ea56-8653-4264-b45c-97f60b388c11" providerId="AD" clId="Web-{3FD7CBC6-1F50-4952-8F36-F3BFFE50BB88}" dt="2021-10-12T14:38:19.618" v="252" actId="20577"/>
          <ac:spMkLst>
            <pc:docMk/>
            <pc:sldMk cId="1927489338" sldId="269"/>
            <ac:spMk id="2" creationId="{C3E27273-BD3D-4804-AFD6-3582A29F3385}"/>
          </ac:spMkLst>
        </pc:spChg>
        <pc:spChg chg="add del mod">
          <ac:chgData name="류정현" userId="S::jhryu30@seoul.ac.kr::6704ea56-8653-4264-b45c-97f60b388c11" providerId="AD" clId="Web-{3FD7CBC6-1F50-4952-8F36-F3BFFE50BB88}" dt="2021-10-12T14:38:32.899" v="254"/>
          <ac:spMkLst>
            <pc:docMk/>
            <pc:sldMk cId="1927489338" sldId="269"/>
            <ac:spMk id="5" creationId="{8AA5C563-7E1D-476B-B253-D045C8BDDB1E}"/>
          </ac:spMkLst>
        </pc:spChg>
        <pc:picChg chg="del">
          <ac:chgData name="류정현" userId="S::jhryu30@seoul.ac.kr::6704ea56-8653-4264-b45c-97f60b388c11" providerId="AD" clId="Web-{3FD7CBC6-1F50-4952-8F36-F3BFFE50BB88}" dt="2021-10-12T14:38:31.493" v="253"/>
          <ac:picMkLst>
            <pc:docMk/>
            <pc:sldMk cId="1927489338" sldId="269"/>
            <ac:picMk id="4" creationId="{C9FEBECC-D8B5-4B17-BC50-B5DF1F10E3AC}"/>
          </ac:picMkLst>
        </pc:picChg>
        <pc:picChg chg="add mod ord">
          <ac:chgData name="류정현" userId="S::jhryu30@seoul.ac.kr::6704ea56-8653-4264-b45c-97f60b388c11" providerId="AD" clId="Web-{3FD7CBC6-1F50-4952-8F36-F3BFFE50BB88}" dt="2021-10-12T14:38:32.899" v="254"/>
          <ac:picMkLst>
            <pc:docMk/>
            <pc:sldMk cId="1927489338" sldId="269"/>
            <ac:picMk id="6" creationId="{C74FC720-AD84-4F5A-A24B-33C6272A0D42}"/>
          </ac:picMkLst>
        </pc:picChg>
      </pc:sldChg>
      <pc:sldChg chg="add replId">
        <pc:chgData name="류정현" userId="S::jhryu30@seoul.ac.kr::6704ea56-8653-4264-b45c-97f60b388c11" providerId="AD" clId="Web-{3FD7CBC6-1F50-4952-8F36-F3BFFE50BB88}" dt="2021-10-12T14:38:54.259" v="258"/>
        <pc:sldMkLst>
          <pc:docMk/>
          <pc:sldMk cId="670646108" sldId="270"/>
        </pc:sldMkLst>
      </pc:sldChg>
      <pc:sldChg chg="modSp add replId">
        <pc:chgData name="류정현" userId="S::jhryu30@seoul.ac.kr::6704ea56-8653-4264-b45c-97f60b388c11" providerId="AD" clId="Web-{3FD7CBC6-1F50-4952-8F36-F3BFFE50BB88}" dt="2021-10-12T14:39:48.573" v="269" actId="20577"/>
        <pc:sldMkLst>
          <pc:docMk/>
          <pc:sldMk cId="2419030014" sldId="271"/>
        </pc:sldMkLst>
        <pc:spChg chg="mod">
          <ac:chgData name="류정현" userId="S::jhryu30@seoul.ac.kr::6704ea56-8653-4264-b45c-97f60b388c11" providerId="AD" clId="Web-{3FD7CBC6-1F50-4952-8F36-F3BFFE50BB88}" dt="2021-10-12T14:39:48.573" v="269" actId="20577"/>
          <ac:spMkLst>
            <pc:docMk/>
            <pc:sldMk cId="2419030014" sldId="271"/>
            <ac:spMk id="3" creationId="{A90262AC-E8E9-4F32-B6BA-3484012A80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ea typeface="맑은 고딕"/>
              </a:rPr>
              <a:t>Imporved Deep Metric Learning with Multi-class N-</a:t>
            </a:r>
            <a:r>
              <a:rPr lang="ko-KR" altLang="en-US" sz="4000" b="1">
                <a:ea typeface="맑은 고딕"/>
              </a:rPr>
              <a:t>pair Loss Objective</a:t>
            </a:r>
            <a:endParaRPr lang="ko-KR" altLang="en-US" sz="4000" b="1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BCE72-2B23-484F-BF81-B86FBF27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Examples</a:t>
            </a:r>
            <a:br>
              <a:rPr lang="en-US" altLang="ko-KR" sz="3000" b="1" dirty="0">
                <a:latin typeface="Malgun Gothic"/>
                <a:ea typeface="+mj-lt"/>
              </a:rPr>
            </a:br>
            <a:r>
              <a:rPr lang="en-US" altLang="ko-KR" sz="3000" b="1">
                <a:latin typeface="Malgun Gothic"/>
                <a:ea typeface="맑은 고딕"/>
              </a:rPr>
              <a:t>: </a:t>
            </a:r>
            <a:r>
              <a:rPr lang="en-US" sz="3000">
                <a:latin typeface="Malgun Gothic"/>
                <a:ea typeface="Malgun Gothic"/>
              </a:rPr>
              <a:t>Learning to identify from multiple negative examples </a:t>
            </a:r>
            <a:endParaRPr lang="ko-KR" sz="3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33B7-64A1-4785-A0B0-4070A8FC878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1A4B8F-B4DB-4434-91FB-27ABEADB1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572"/>
            <a:ext cx="10515600" cy="1369219"/>
          </a:xfr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0CCC94A-9616-4689-BBE2-551F6637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4" y="4568137"/>
            <a:ext cx="9928789" cy="10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F84E8-8536-4561-BBAA-F233A74D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Examples</a:t>
            </a:r>
            <a:br>
              <a:rPr lang="en-US" altLang="ko-KR" sz="3000" b="1" dirty="0">
                <a:latin typeface="Malgun Gothic"/>
                <a:ea typeface="+mj-lt"/>
              </a:rPr>
            </a:br>
            <a:r>
              <a:rPr lang="en-US" altLang="ko-KR" sz="3000" b="1">
                <a:latin typeface="Malgun Gothic"/>
                <a:ea typeface="+mj-lt"/>
              </a:rPr>
              <a:t>: </a:t>
            </a:r>
            <a:r>
              <a:rPr lang="en-US" sz="3000">
                <a:latin typeface="Malgun Gothic"/>
                <a:ea typeface="Malgun Gothic"/>
              </a:rPr>
              <a:t>N-pair loss for efficient deep metric learning</a:t>
            </a:r>
            <a:endParaRPr lang="en-US" sz="3000">
              <a:ea typeface="+mj-lt"/>
              <a:cs typeface="+mj-l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0804F87-920B-47A3-AD7D-DDA6700A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0" y="1825625"/>
            <a:ext cx="4375991" cy="4351338"/>
          </a:xfrm>
        </p:spPr>
      </p:pic>
      <p:pic>
        <p:nvPicPr>
          <p:cNvPr id="5" name="그림 5" descr="텍스트, 시계, 손목시계, 게이지이(가) 표시된 사진&#10;&#10;자동 생성된 설명">
            <a:extLst>
              <a:ext uri="{FF2B5EF4-FFF2-40B4-BE49-F238E27FC236}">
                <a16:creationId xmlns:a16="http://schemas.microsoft.com/office/drawing/2014/main" id="{941BA6B4-34BC-46EF-9BAA-E5896643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17" y="3429070"/>
            <a:ext cx="7600058" cy="8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8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AC246-F85E-4D81-83C9-233BA0FD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sz="3000" b="1">
                <a:latin typeface="Malgun Gothic"/>
                <a:ea typeface="+mj-lt"/>
              </a:rPr>
              <a:t>Examples</a:t>
            </a:r>
            <a:br>
              <a:rPr lang="en-US" sz="3000" b="1" dirty="0">
                <a:latin typeface="Malgun Gothic"/>
                <a:ea typeface="+mj-lt"/>
              </a:rPr>
            </a:br>
            <a:r>
              <a:rPr lang="en-US" sz="3000" b="1">
                <a:latin typeface="Malgun Gothic"/>
                <a:ea typeface="+mj-lt"/>
              </a:rPr>
              <a:t>: </a:t>
            </a:r>
            <a:r>
              <a:rPr lang="en-US" sz="3000">
                <a:latin typeface="Malgun Gothic"/>
                <a:ea typeface="+mj-lt"/>
              </a:rPr>
              <a:t>N-pair loss for efficient deep metric learning</a:t>
            </a:r>
            <a:endParaRPr lang="ko-KR" sz="3000">
              <a:ea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70728-EE49-4D57-AD8C-74AB3E3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맑은 고딕"/>
              </a:rPr>
              <a:t>Hard Negative class mining</a:t>
            </a:r>
            <a:endParaRPr lang="ko-KR" altLang="en-US"/>
          </a:p>
        </p:txBody>
      </p:sp>
      <p:pic>
        <p:nvPicPr>
          <p:cNvPr id="4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823EBC1B-6E7E-474F-9DF7-46CC65FD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24" y="3110389"/>
            <a:ext cx="9715143" cy="17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8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27273-BD3D-4804-AFD6-3582A29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Experimental Results</a:t>
            </a:r>
            <a:endParaRPr lang="ko-KR" sz="3000" b="1">
              <a:ea typeface="+mj-lt"/>
              <a:cs typeface="+mj-lt"/>
            </a:endParaRPr>
          </a:p>
          <a:p>
            <a:r>
              <a:rPr lang="ko-KR" altLang="en-US" sz="3000">
                <a:ea typeface="맑은 고딕"/>
              </a:rPr>
              <a:t>: </a:t>
            </a:r>
            <a:r>
              <a:rPr lang="ko-KR" sz="3000">
                <a:ea typeface="+mj-lt"/>
                <a:cs typeface="+mj-lt"/>
              </a:rPr>
              <a:t>Fine-grained visual object recognition and verification</a:t>
            </a:r>
            <a:endParaRPr lang="ko-KR" altLang="en-US" sz="3000" dirty="0"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9FEBECC-D8B5-4B17-BC50-B5DF1F10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672"/>
            <a:ext cx="10515600" cy="3497243"/>
          </a:xfrm>
        </p:spPr>
      </p:pic>
    </p:spTree>
    <p:extLst>
      <p:ext uri="{BB962C8B-B14F-4D97-AF65-F5344CB8AC3E}">
        <p14:creationId xmlns:p14="http://schemas.microsoft.com/office/powerpoint/2010/main" val="235542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27273-BD3D-4804-AFD6-3582A29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Experimental Results</a:t>
            </a:r>
            <a:endParaRPr lang="ko-KR" sz="3000" b="1">
              <a:ea typeface="+mj-lt"/>
              <a:cs typeface="+mj-lt"/>
            </a:endParaRPr>
          </a:p>
          <a:p>
            <a:r>
              <a:rPr lang="ko-KR" altLang="en-US" sz="3000">
                <a:ea typeface="맑은 고딕"/>
              </a:rPr>
              <a:t>: </a:t>
            </a:r>
            <a:r>
              <a:rPr lang="en-US" altLang="ko-KR" sz="3000">
                <a:ea typeface="+mj-lt"/>
                <a:cs typeface="+mj-lt"/>
              </a:rPr>
              <a:t>Distance</a:t>
            </a:r>
            <a:r>
              <a:rPr lang="ko-KR" altLang="en-US" sz="3000" dirty="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metric</a:t>
            </a:r>
            <a:r>
              <a:rPr lang="ko-KR" altLang="en-US" sz="3000" dirty="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learning</a:t>
            </a:r>
            <a:r>
              <a:rPr lang="ko-KR" altLang="en-US" sz="3000" dirty="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for</a:t>
            </a:r>
            <a:r>
              <a:rPr lang="ko-KR" altLang="en-US" sz="3000" dirty="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unseen</a:t>
            </a:r>
            <a:r>
              <a:rPr lang="ko-KR" altLang="en-US" sz="3000" dirty="0">
                <a:ea typeface="+mj-lt"/>
                <a:cs typeface="+mj-lt"/>
              </a:rPr>
              <a:t> </a:t>
            </a:r>
            <a:r>
              <a:rPr lang="ko-KR" sz="3000">
                <a:ea typeface="+mj-lt"/>
                <a:cs typeface="+mj-lt"/>
              </a:rPr>
              <a:t>object recognition</a:t>
            </a:r>
            <a:endParaRPr lang="ko-KR" altLang="en-US" sz="3000" dirty="0">
              <a:ea typeface="+mj-lt"/>
              <a:cs typeface="+mj-lt"/>
            </a:endParaRPr>
          </a:p>
        </p:txBody>
      </p:sp>
      <p:pic>
        <p:nvPicPr>
          <p:cNvPr id="6" name="그림 6" descr="텍스트, 낱말맞추기게임, 영수증이(가) 표시된 사진&#10;&#10;자동 생성된 설명">
            <a:extLst>
              <a:ext uri="{FF2B5EF4-FFF2-40B4-BE49-F238E27FC236}">
                <a16:creationId xmlns:a16="http://schemas.microsoft.com/office/drawing/2014/main" id="{87896A29-0A09-4098-91B6-BC680A6C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8" y="1825625"/>
            <a:ext cx="8019484" cy="4351338"/>
          </a:xfrm>
        </p:spPr>
      </p:pic>
    </p:spTree>
    <p:extLst>
      <p:ext uri="{BB962C8B-B14F-4D97-AF65-F5344CB8AC3E}">
        <p14:creationId xmlns:p14="http://schemas.microsoft.com/office/powerpoint/2010/main" val="33578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27273-BD3D-4804-AFD6-3582A29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Experimental Results</a:t>
            </a:r>
            <a:endParaRPr lang="ko-KR" sz="3000" b="1">
              <a:ea typeface="+mj-lt"/>
              <a:cs typeface="+mj-lt"/>
            </a:endParaRPr>
          </a:p>
          <a:p>
            <a:r>
              <a:rPr lang="ko-KR" altLang="en-US" sz="3000">
                <a:ea typeface="맑은 고딕"/>
              </a:rPr>
              <a:t>: </a:t>
            </a:r>
            <a:r>
              <a:rPr lang="ko-KR" sz="3000">
                <a:ea typeface="+mj-lt"/>
                <a:cs typeface="+mj-lt"/>
              </a:rPr>
              <a:t>Face verification and identification</a:t>
            </a:r>
            <a:endParaRPr lang="en-US" altLang="ko-KR" sz="3000">
              <a:ea typeface="맑은 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4FC720-AD84-4F5A-A24B-33C6272A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2607"/>
            <a:ext cx="10515600" cy="1917374"/>
          </a:xfrm>
        </p:spPr>
      </p:pic>
    </p:spTree>
    <p:extLst>
      <p:ext uri="{BB962C8B-B14F-4D97-AF65-F5344CB8AC3E}">
        <p14:creationId xmlns:p14="http://schemas.microsoft.com/office/powerpoint/2010/main" val="19274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4FD1-FF67-4591-89B3-09C04BE9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outline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79A7-AE85-48DB-9A49-113A76AF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맑은 고딕"/>
              </a:rPr>
              <a:t>1. </a:t>
            </a:r>
            <a:r>
              <a:rPr lang="ko-KR">
                <a:ea typeface="+mn-lt"/>
                <a:cs typeface="+mn-lt"/>
              </a:rPr>
              <a:t>Preliminary: Distance Metric Learning 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r>
              <a:rPr lang="ko-KR">
                <a:ea typeface="맑은 고딕"/>
              </a:rPr>
              <a:t>2.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Deep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Metric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Learning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with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Multiple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Negative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Examples</a:t>
            </a:r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- </a:t>
            </a:r>
            <a:r>
              <a:rPr lang="en-US">
                <a:ea typeface="+mn-lt"/>
                <a:cs typeface="+mn-lt"/>
              </a:rPr>
              <a:t>Learning to identify from multiple negative examples </a:t>
            </a:r>
            <a:endParaRPr lang="en-US" alt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 N-pair loss for efficient deep metric learning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Experimental Results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2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F511-9BDB-4C14-A2B7-3EEB3525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sz="3000" b="1">
                <a:latin typeface="Malgun Gothic"/>
                <a:ea typeface="Malgun Gothic"/>
              </a:rPr>
              <a:t>Preliminary: Distance Metric Learning</a:t>
            </a: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262AC-E8E9-4F32-B6BA-3484012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맑은 고딕"/>
              </a:rPr>
              <a:t>- contrastive loss</a:t>
            </a:r>
            <a:endParaRPr lang="ko-KR" altLang="en-US"/>
          </a:p>
        </p:txBody>
      </p:sp>
      <p:pic>
        <p:nvPicPr>
          <p:cNvPr id="4" name="그림 4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8E764E6-E28D-439D-A161-FEFDFA51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64" y="3428222"/>
            <a:ext cx="10598209" cy="5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F511-9BDB-4C14-A2B7-3EEB3525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sz="3000" b="1">
                <a:latin typeface="Malgun Gothic"/>
                <a:ea typeface="Malgun Gothic"/>
              </a:rPr>
              <a:t>Preliminary: Distance Metric Learning</a:t>
            </a: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262AC-E8E9-4F32-B6BA-3484012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맑은 고딕"/>
              </a:rPr>
              <a:t>- triplet loss</a:t>
            </a:r>
            <a:endParaRPr lang="ko-KR" altLang="en-US"/>
          </a:p>
        </p:txBody>
      </p:sp>
      <p:pic>
        <p:nvPicPr>
          <p:cNvPr id="4" name="그림 4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8E764E6-E28D-439D-A161-FEFDFA51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64" y="3428222"/>
            <a:ext cx="10598209" cy="5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F511-9BDB-4C14-A2B7-3EEB3525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sz="3000" b="1">
                <a:latin typeface="Malgun Gothic"/>
                <a:ea typeface="Malgun Gothic"/>
              </a:rPr>
              <a:t>Preliminary: Distance Metric Learning</a:t>
            </a: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262AC-E8E9-4F32-B6BA-3484012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- contrastive loss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F511-9BDB-4C14-A2B7-3EEB3525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ko-KR">
                <a:latin typeface="Malgun Gothic"/>
                <a:ea typeface="Malgun Gothic"/>
              </a:rPr>
              <a:t>Preliminary: Distance Metric Learning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262AC-E8E9-4F32-B6BA-3484012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- triplet loss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13BF-546A-4651-B952-B8025791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Examples</a:t>
            </a:r>
            <a:endParaRPr lang="en-US" altLang="ko-KR" sz="3000">
              <a:latin typeface="Malgun Gothic"/>
              <a:ea typeface="+mj-l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38ACAE-27A2-4DE0-8C2F-81ED2FD0D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670"/>
            <a:ext cx="10515600" cy="3753248"/>
          </a:xfrm>
        </p:spPr>
      </p:pic>
    </p:spTree>
    <p:extLst>
      <p:ext uri="{BB962C8B-B14F-4D97-AF65-F5344CB8AC3E}">
        <p14:creationId xmlns:p14="http://schemas.microsoft.com/office/powerpoint/2010/main" val="222300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13BF-546A-4651-B952-B8025791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Examples</a:t>
            </a:r>
            <a:endParaRPr lang="en-US" altLang="ko-KR" sz="3000">
              <a:latin typeface="Malgun Gothic"/>
              <a:ea typeface="+mj-lt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F158CB34-19FE-419C-95FB-33CC62CAB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327"/>
            <a:ext cx="10515600" cy="3413934"/>
          </a:xfrm>
        </p:spPr>
      </p:pic>
    </p:spTree>
    <p:extLst>
      <p:ext uri="{BB962C8B-B14F-4D97-AF65-F5344CB8AC3E}">
        <p14:creationId xmlns:p14="http://schemas.microsoft.com/office/powerpoint/2010/main" val="26702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BCE72-2B23-484F-BF81-B86FBF27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>
                <a:latin typeface="Malgun Gothic"/>
                <a:ea typeface="+mj-lt"/>
              </a:rPr>
              <a:t>Deep Metric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Learning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with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Multiple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Negative</a:t>
            </a:r>
            <a:r>
              <a:rPr lang="ko-KR" sz="3000" b="1" dirty="0">
                <a:latin typeface="Malgun Gothic"/>
                <a:ea typeface="Malgun Gothic"/>
              </a:rPr>
              <a:t> </a:t>
            </a:r>
            <a:r>
              <a:rPr lang="en-US" altLang="ko-KR" sz="3000" b="1">
                <a:latin typeface="Malgun Gothic"/>
                <a:ea typeface="+mj-lt"/>
              </a:rPr>
              <a:t>Examples</a:t>
            </a:r>
            <a:br>
              <a:rPr lang="en-US" altLang="ko-KR" sz="3000" b="1" dirty="0">
                <a:latin typeface="Malgun Gothic"/>
                <a:ea typeface="+mj-lt"/>
              </a:rPr>
            </a:br>
            <a:r>
              <a:rPr lang="en-US" altLang="ko-KR" sz="3000" b="1">
                <a:latin typeface="Malgun Gothic"/>
                <a:ea typeface="맑은 고딕"/>
              </a:rPr>
              <a:t>: </a:t>
            </a:r>
            <a:r>
              <a:rPr lang="en-US" sz="3000">
                <a:latin typeface="Malgun Gothic"/>
                <a:ea typeface="Malgun Gothic"/>
              </a:rPr>
              <a:t>Learning to identify from multiple negative examples </a:t>
            </a:r>
            <a:endParaRPr lang="ko-KR" sz="3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33B7-64A1-4785-A0B0-4070A8FC878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8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01080910-7F38-4232-B0AA-630894B12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1912"/>
            <a:ext cx="10515600" cy="1278764"/>
          </a:xfrm>
        </p:spPr>
      </p:pic>
    </p:spTree>
    <p:extLst>
      <p:ext uri="{BB962C8B-B14F-4D97-AF65-F5344CB8AC3E}">
        <p14:creationId xmlns:p14="http://schemas.microsoft.com/office/powerpoint/2010/main" val="6604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Imporved Deep Metric Learning with Multi-class N-pair Loss Objective</vt:lpstr>
      <vt:lpstr>outline</vt:lpstr>
      <vt:lpstr>Preliminary: Distance Metric Learning</vt:lpstr>
      <vt:lpstr>Preliminary: Distance Metric Learning</vt:lpstr>
      <vt:lpstr>Preliminary: Distance Metric Learning</vt:lpstr>
      <vt:lpstr>Preliminary: Distance Metric Learning</vt:lpstr>
      <vt:lpstr>Deep Metric Learning with Multiple Negative Examples</vt:lpstr>
      <vt:lpstr>Deep Metric Learning with Multiple Negative Examples</vt:lpstr>
      <vt:lpstr>Deep Metric Learning with Multiple Negative Examples : Learning to identify from multiple negative examples </vt:lpstr>
      <vt:lpstr>Deep Metric Learning with Multiple Negative Examples : Learning to identify from multiple negative examples </vt:lpstr>
      <vt:lpstr>Deep Metric Learning with Multiple Negative Examples : N-pair loss for efficient deep metric learning</vt:lpstr>
      <vt:lpstr>Deep Metric Learning with Multiple Negative Examples : N-pair loss for efficient deep metric learning</vt:lpstr>
      <vt:lpstr>Experimental Results : Fine-grained visual object recognition and verification</vt:lpstr>
      <vt:lpstr>Experimental Results : Distance metric learning for unseen object recognition</vt:lpstr>
      <vt:lpstr>Experimental Results : Face verification and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98</cp:revision>
  <dcterms:created xsi:type="dcterms:W3CDTF">2021-10-12T13:46:12Z</dcterms:created>
  <dcterms:modified xsi:type="dcterms:W3CDTF">2021-10-12T14:39:52Z</dcterms:modified>
</cp:coreProperties>
</file>