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6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7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8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9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0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66" r:id="rId2"/>
    <p:sldId id="268" r:id="rId3"/>
    <p:sldId id="267" r:id="rId4"/>
    <p:sldId id="256" r:id="rId5"/>
    <p:sldId id="257" r:id="rId6"/>
    <p:sldId id="258" r:id="rId7"/>
    <p:sldId id="286" r:id="rId8"/>
    <p:sldId id="263" r:id="rId9"/>
    <p:sldId id="271" r:id="rId10"/>
    <p:sldId id="265" r:id="rId11"/>
    <p:sldId id="269" r:id="rId12"/>
    <p:sldId id="274" r:id="rId13"/>
    <p:sldId id="273" r:id="rId14"/>
    <p:sldId id="275" r:id="rId15"/>
    <p:sldId id="276" r:id="rId16"/>
    <p:sldId id="287" r:id="rId17"/>
    <p:sldId id="260" r:id="rId18"/>
    <p:sldId id="294" r:id="rId19"/>
    <p:sldId id="279" r:id="rId20"/>
    <p:sldId id="293" r:id="rId21"/>
    <p:sldId id="280" r:id="rId22"/>
    <p:sldId id="281" r:id="rId23"/>
    <p:sldId id="282" r:id="rId24"/>
    <p:sldId id="283" r:id="rId25"/>
    <p:sldId id="285" r:id="rId26"/>
    <p:sldId id="288" r:id="rId27"/>
    <p:sldId id="289" r:id="rId28"/>
    <p:sldId id="291" r:id="rId29"/>
    <p:sldId id="26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690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7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TIDAT_Study\NCKH2015\EDESK\Version1\DOCUMENT\Gant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49985307813754"/>
          <c:y val="0.10739938757655293"/>
          <c:w val="0.74378988679545988"/>
          <c:h val="0.841674686497521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Trang_tính1!$C$1</c:f>
              <c:strCache>
                <c:ptCount val="1"/>
                <c:pt idx="0">
                  <c:v>Start day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Trang_tính1!$B$2:$B$11</c:f>
              <c:strCache>
                <c:ptCount val="10"/>
                <c:pt idx="0">
                  <c:v>Tìm hiểu STM32F407VG.</c:v>
                </c:pt>
                <c:pt idx="1">
                  <c:v>Cảm biến môi trường.</c:v>
                </c:pt>
                <c:pt idx="2">
                  <c:v>Kết nối Bluetooth với điện thoại</c:v>
                </c:pt>
                <c:pt idx="3">
                  <c:v>LCD TFT SSD1289 và nhắc việc</c:v>
                </c:pt>
                <c:pt idx="4">
                  <c:v>Hệ thống thời gian thực.</c:v>
                </c:pt>
                <c:pt idx="5">
                  <c:v>Camera OV7670 và thẻ nhớ SD Card. </c:v>
                </c:pt>
                <c:pt idx="6">
                  <c:v>Lắp đặt và kiểm tra.</c:v>
                </c:pt>
                <c:pt idx="7">
                  <c:v>Giám sát thông qua Internet.</c:v>
                </c:pt>
                <c:pt idx="8">
                  <c:v>Đánh giá độ cân bằng cuộc sống.</c:v>
                </c:pt>
                <c:pt idx="9">
                  <c:v>Kiểm tra đánh giá hệ thống.</c:v>
                </c:pt>
              </c:strCache>
            </c:strRef>
          </c:cat>
          <c:val>
            <c:numRef>
              <c:f>Trang_tính1!$C$2:$C$11</c:f>
              <c:numCache>
                <c:formatCode>d\-mmm</c:formatCode>
                <c:ptCount val="10"/>
                <c:pt idx="0">
                  <c:v>42522</c:v>
                </c:pt>
                <c:pt idx="1">
                  <c:v>42552</c:v>
                </c:pt>
                <c:pt idx="2">
                  <c:v>42552</c:v>
                </c:pt>
                <c:pt idx="3">
                  <c:v>42552</c:v>
                </c:pt>
                <c:pt idx="4">
                  <c:v>42583</c:v>
                </c:pt>
                <c:pt idx="5">
                  <c:v>42614</c:v>
                </c:pt>
                <c:pt idx="6">
                  <c:v>42614</c:v>
                </c:pt>
                <c:pt idx="7">
                  <c:v>42644</c:v>
                </c:pt>
                <c:pt idx="8">
                  <c:v>42644</c:v>
                </c:pt>
                <c:pt idx="9">
                  <c:v>42675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64-45B2-BE4D-43FC545A9E80}"/>
            </c:ext>
          </c:extLst>
        </c:ser>
        <c:ser>
          <c:idx val="2"/>
          <c:order val="1"/>
          <c:tx>
            <c:strRef>
              <c:f>Trang_tính1!$F$1</c:f>
              <c:strCache>
                <c:ptCount val="1"/>
                <c:pt idx="0">
                  <c:v>Complete</c:v>
                </c:pt>
              </c:strCache>
            </c:strRef>
          </c:tx>
          <c:spPr>
            <a:solidFill>
              <a:srgbClr val="1803B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100%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364-45B2-BE4D-43FC545A9E8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100%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364-45B2-BE4D-43FC545A9E8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/>
                      <a:t>90%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364-45B2-BE4D-43FC545A9E8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/>
                      <a:t>100%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364-45B2-BE4D-43FC545A9E8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dirty="0"/>
                      <a:t>100%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364-45B2-BE4D-43FC545A9E80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30%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364-45B2-BE4D-43FC545A9E80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90%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364-45B2-BE4D-43FC545A9E80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/>
                      <a:t>30%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364-45B2-BE4D-43FC545A9E80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/>
                      <a:t>90%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364-45B2-BE4D-43FC545A9E80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en-US"/>
                      <a:t>90%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364-45B2-BE4D-43FC545A9E80}"/>
                </c:ext>
              </c:extLst>
            </c:dLbl>
            <c:spPr>
              <a:noFill/>
              <a:ln>
                <a:noFill/>
              </a:ln>
              <a:effectLst>
                <a:glow rad="127000">
                  <a:schemeClr val="bg1"/>
                </a:glo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Trang_tính1!$B$2:$B$11</c:f>
              <c:strCache>
                <c:ptCount val="10"/>
                <c:pt idx="0">
                  <c:v>Tìm hiểu STM32F407VG.</c:v>
                </c:pt>
                <c:pt idx="1">
                  <c:v>Cảm biến môi trường.</c:v>
                </c:pt>
                <c:pt idx="2">
                  <c:v>Kết nối Bluetooth với điện thoại</c:v>
                </c:pt>
                <c:pt idx="3">
                  <c:v>LCD TFT SSD1289 và nhắc việc</c:v>
                </c:pt>
                <c:pt idx="4">
                  <c:v>Hệ thống thời gian thực.</c:v>
                </c:pt>
                <c:pt idx="5">
                  <c:v>Camera OV7670 và thẻ nhớ SD Card. </c:v>
                </c:pt>
                <c:pt idx="6">
                  <c:v>Lắp đặt và kiểm tra.</c:v>
                </c:pt>
                <c:pt idx="7">
                  <c:v>Giám sát thông qua Internet.</c:v>
                </c:pt>
                <c:pt idx="8">
                  <c:v>Đánh giá độ cân bằng cuộc sống.</c:v>
                </c:pt>
                <c:pt idx="9">
                  <c:v>Kiểm tra đánh giá hệ thống.</c:v>
                </c:pt>
              </c:strCache>
            </c:strRef>
          </c:cat>
          <c:val>
            <c:numRef>
              <c:f>Trang_tính1!$F$2:$F$11</c:f>
              <c:numCache>
                <c:formatCode>General</c:formatCode>
                <c:ptCount val="10"/>
                <c:pt idx="0">
                  <c:v>30</c:v>
                </c:pt>
                <c:pt idx="1">
                  <c:v>30</c:v>
                </c:pt>
                <c:pt idx="2">
                  <c:v>25</c:v>
                </c:pt>
                <c:pt idx="3">
                  <c:v>30</c:v>
                </c:pt>
                <c:pt idx="4">
                  <c:v>30</c:v>
                </c:pt>
                <c:pt idx="5">
                  <c:v>10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64-45B2-BE4D-43FC545A9E80}"/>
            </c:ext>
          </c:extLst>
        </c:ser>
        <c:ser>
          <c:idx val="3"/>
          <c:order val="2"/>
          <c:tx>
            <c:strRef>
              <c:f>Trang_tính1!$G$1</c:f>
              <c:strCache>
                <c:ptCount val="1"/>
                <c:pt idx="0">
                  <c:v>Incomplete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Trang_tính1!$B$2:$B$11</c:f>
              <c:strCache>
                <c:ptCount val="10"/>
                <c:pt idx="0">
                  <c:v>Tìm hiểu STM32F407VG.</c:v>
                </c:pt>
                <c:pt idx="1">
                  <c:v>Cảm biến môi trường.</c:v>
                </c:pt>
                <c:pt idx="2">
                  <c:v>Kết nối Bluetooth với điện thoại</c:v>
                </c:pt>
                <c:pt idx="3">
                  <c:v>LCD TFT SSD1289 và nhắc việc</c:v>
                </c:pt>
                <c:pt idx="4">
                  <c:v>Hệ thống thời gian thực.</c:v>
                </c:pt>
                <c:pt idx="5">
                  <c:v>Camera OV7670 và thẻ nhớ SD Card. </c:v>
                </c:pt>
                <c:pt idx="6">
                  <c:v>Lắp đặt và kiểm tra.</c:v>
                </c:pt>
                <c:pt idx="7">
                  <c:v>Giám sát thông qua Internet.</c:v>
                </c:pt>
                <c:pt idx="8">
                  <c:v>Đánh giá độ cân bằng cuộc sống.</c:v>
                </c:pt>
                <c:pt idx="9">
                  <c:v>Kiểm tra đánh giá hệ thống.</c:v>
                </c:pt>
              </c:strCache>
            </c:strRef>
          </c:cat>
          <c:val>
            <c:numRef>
              <c:f>Trang_tính1!$G$2:$G$11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  <c:pt idx="5">
                  <c:v>20</c:v>
                </c:pt>
                <c:pt idx="6">
                  <c:v>5</c:v>
                </c:pt>
                <c:pt idx="7">
                  <c:v>35</c:v>
                </c:pt>
                <c:pt idx="8">
                  <c:v>5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364-45B2-BE4D-43FC545A9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57241423"/>
        <c:axId val="745184863"/>
      </c:barChart>
      <c:catAx>
        <c:axId val="75724142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745184863"/>
        <c:crosses val="autoZero"/>
        <c:auto val="1"/>
        <c:lblAlgn val="ctr"/>
        <c:lblOffset val="100"/>
        <c:noMultiLvlLbl val="0"/>
      </c:catAx>
      <c:valAx>
        <c:axId val="745184863"/>
        <c:scaling>
          <c:orientation val="minMax"/>
          <c:min val="42522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757241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</a:t>
            </a:r>
            <a:r>
              <a:rPr lang="en-US" sz="1800" dirty="0" err="1"/>
              <a:t>làm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ngồi</a:t>
            </a:r>
            <a:r>
              <a:rPr lang="en-US" sz="1800" dirty="0"/>
              <a:t> </a:t>
            </a:r>
            <a:r>
              <a:rPr lang="en-US" sz="1800" dirty="0" err="1"/>
              <a:t>liên</a:t>
            </a:r>
            <a:r>
              <a:rPr lang="en-US" sz="1800" dirty="0"/>
              <a:t> </a:t>
            </a:r>
            <a:r>
              <a:rPr lang="en-US" sz="1800" dirty="0" err="1"/>
              <a:t>tục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Trang_tính1!$B$1</c:f>
              <c:strCache>
                <c:ptCount val="1"/>
                <c:pt idx="0">
                  <c:v>Giờ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strRef>
              <c:f>Trang_tính1!$A$2:$A$10</c:f>
              <c:strCache>
                <c:ptCount val="9"/>
                <c:pt idx="0">
                  <c:v>0p</c:v>
                </c:pt>
                <c:pt idx="1">
                  <c:v>15p</c:v>
                </c:pt>
                <c:pt idx="2">
                  <c:v>30p</c:v>
                </c:pt>
                <c:pt idx="3">
                  <c:v>45p</c:v>
                </c:pt>
                <c:pt idx="4">
                  <c:v>60p</c:v>
                </c:pt>
                <c:pt idx="5">
                  <c:v>75p</c:v>
                </c:pt>
                <c:pt idx="6">
                  <c:v>90p</c:v>
                </c:pt>
                <c:pt idx="7">
                  <c:v>105p</c:v>
                </c:pt>
                <c:pt idx="8">
                  <c:v>120p</c:v>
                </c:pt>
              </c:strCache>
            </c:strRef>
          </c:cat>
          <c:val>
            <c:numRef>
              <c:f>Trang_tính1!$B$2:$B$10</c:f>
              <c:numCache>
                <c:formatCode>General</c:formatCode>
                <c:ptCount val="9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83.333333333333329</c:v>
                </c:pt>
                <c:pt idx="4">
                  <c:v>66.666666666666671</c:v>
                </c:pt>
                <c:pt idx="5">
                  <c:v>50</c:v>
                </c:pt>
                <c:pt idx="6">
                  <c:v>33.333333333333336</c:v>
                </c:pt>
                <c:pt idx="7">
                  <c:v>16.666666666666668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A2-4F57-B751-2210975AF7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572899632"/>
        <c:axId val="510488736"/>
      </c:lineChart>
      <c:catAx>
        <c:axId val="572899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510488736"/>
        <c:crosses val="autoZero"/>
        <c:auto val="1"/>
        <c:lblAlgn val="ctr"/>
        <c:lblOffset val="100"/>
        <c:noMultiLvlLbl val="0"/>
      </c:catAx>
      <c:valAx>
        <c:axId val="510488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572899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</a:t>
            </a:r>
            <a:r>
              <a:rPr lang="en-US" sz="1800" dirty="0" err="1"/>
              <a:t>làm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ngày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Trang_tính1!$B$1</c:f>
              <c:strCache>
                <c:ptCount val="1"/>
                <c:pt idx="0">
                  <c:v>Giờ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strRef>
              <c:f>Trang_tính1!$A$2:$A$8</c:f>
              <c:strCache>
                <c:ptCount val="7"/>
                <c:pt idx="0">
                  <c:v>0h</c:v>
                </c:pt>
                <c:pt idx="1">
                  <c:v>4h</c:v>
                </c:pt>
                <c:pt idx="2">
                  <c:v>8h</c:v>
                </c:pt>
                <c:pt idx="3">
                  <c:v>12h</c:v>
                </c:pt>
                <c:pt idx="4">
                  <c:v>16h</c:v>
                </c:pt>
                <c:pt idx="5">
                  <c:v>20h</c:v>
                </c:pt>
                <c:pt idx="6">
                  <c:v>24h</c:v>
                </c:pt>
              </c:strCache>
            </c:strRef>
          </c:cat>
          <c:val>
            <c:numRef>
              <c:f>Trang_tính1!$B$2:$B$8</c:f>
              <c:numCache>
                <c:formatCode>General</c:formatCode>
                <c:ptCount val="7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50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CD-4E2A-B4D6-744674C9DC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572899632"/>
        <c:axId val="510488736"/>
      </c:lineChart>
      <c:catAx>
        <c:axId val="572899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510488736"/>
        <c:crosses val="autoZero"/>
        <c:auto val="1"/>
        <c:lblAlgn val="ctr"/>
        <c:lblOffset val="100"/>
        <c:noMultiLvlLbl val="0"/>
      </c:catAx>
      <c:valAx>
        <c:axId val="510488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572899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8.png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4DDFE9-0CC7-404E-AF36-447C49862FA7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vi-VN"/>
        </a:p>
      </dgm:t>
    </dgm:pt>
    <dgm:pt modelId="{F01EA9C5-D0B3-4CEE-B7DF-C05CE6C26848}">
      <dgm:prSet phldrT="[Văn bản]"/>
      <dgm:spPr/>
      <dgm:t>
        <a:bodyPr/>
        <a:lstStyle/>
        <a:p>
          <a:r>
            <a:rPr lang="en-US" dirty="0" err="1"/>
            <a:t>Tổng</a:t>
          </a:r>
          <a:r>
            <a:rPr lang="en-US" dirty="0"/>
            <a:t> </a:t>
          </a:r>
          <a:r>
            <a:rPr lang="en-US" dirty="0" err="1"/>
            <a:t>quan</a:t>
          </a:r>
          <a:r>
            <a:rPr lang="en-US" dirty="0"/>
            <a:t> </a:t>
          </a:r>
          <a:r>
            <a:rPr lang="en-US" dirty="0" err="1"/>
            <a:t>đề</a:t>
          </a:r>
          <a:r>
            <a:rPr lang="en-US" dirty="0"/>
            <a:t> </a:t>
          </a:r>
          <a:r>
            <a:rPr lang="en-US" dirty="0" err="1"/>
            <a:t>tài</a:t>
          </a:r>
          <a:endParaRPr lang="vi-VN" dirty="0"/>
        </a:p>
      </dgm:t>
    </dgm:pt>
    <dgm:pt modelId="{C3EE27AE-22B3-4D63-B048-F201E48A5B0A}" type="parTrans" cxnId="{56ACB541-7C64-4141-9064-10774DA333A5}">
      <dgm:prSet/>
      <dgm:spPr/>
      <dgm:t>
        <a:bodyPr/>
        <a:lstStyle/>
        <a:p>
          <a:endParaRPr lang="vi-VN"/>
        </a:p>
      </dgm:t>
    </dgm:pt>
    <dgm:pt modelId="{F6213F83-C5C2-485E-A69F-52DEACA8B9E3}" type="sibTrans" cxnId="{56ACB541-7C64-4141-9064-10774DA333A5}">
      <dgm:prSet/>
      <dgm:spPr>
        <a:noFill/>
        <a:ln>
          <a:solidFill>
            <a:schemeClr val="bg1"/>
          </a:solidFill>
        </a:ln>
      </dgm:spPr>
      <dgm:t>
        <a:bodyPr/>
        <a:lstStyle/>
        <a:p>
          <a:endParaRPr lang="vi-VN"/>
        </a:p>
      </dgm:t>
    </dgm:pt>
    <dgm:pt modelId="{A57F4032-A1A0-49BB-A55E-23AD89586BC7}">
      <dgm:prSet phldrT="[Văn bản]"/>
      <dgm:spPr/>
      <dgm:t>
        <a:bodyPr/>
        <a:lstStyle/>
        <a:p>
          <a:r>
            <a:rPr lang="en-US" dirty="0" err="1"/>
            <a:t>Bài</a:t>
          </a:r>
          <a:r>
            <a:rPr lang="en-US" dirty="0"/>
            <a:t> </a:t>
          </a:r>
          <a:r>
            <a:rPr lang="en-US" dirty="0" err="1"/>
            <a:t>toán</a:t>
          </a:r>
          <a:r>
            <a:rPr lang="en-US" dirty="0"/>
            <a:t> </a:t>
          </a:r>
          <a:r>
            <a:rPr lang="en-US" dirty="0" err="1"/>
            <a:t>đặt</a:t>
          </a:r>
          <a:r>
            <a:rPr lang="en-US" dirty="0"/>
            <a:t> </a:t>
          </a:r>
          <a:r>
            <a:rPr lang="en-US" dirty="0" err="1"/>
            <a:t>ra.</a:t>
          </a:r>
          <a:r>
            <a:rPr lang="en-US" dirty="0"/>
            <a:t> </a:t>
          </a:r>
          <a:endParaRPr lang="vi-VN" dirty="0"/>
        </a:p>
      </dgm:t>
    </dgm:pt>
    <dgm:pt modelId="{2EA77C84-E665-4167-B11B-70AC4ECDC24D}" type="parTrans" cxnId="{8138639D-65FD-415D-BC2B-5720D66A4360}">
      <dgm:prSet/>
      <dgm:spPr/>
      <dgm:t>
        <a:bodyPr/>
        <a:lstStyle/>
        <a:p>
          <a:endParaRPr lang="vi-VN"/>
        </a:p>
      </dgm:t>
    </dgm:pt>
    <dgm:pt modelId="{DB0544C0-D434-43D1-B85B-C97909278C50}" type="sibTrans" cxnId="{8138639D-65FD-415D-BC2B-5720D66A4360}">
      <dgm:prSet/>
      <dgm:spPr/>
      <dgm:t>
        <a:bodyPr/>
        <a:lstStyle/>
        <a:p>
          <a:endParaRPr lang="vi-VN"/>
        </a:p>
      </dgm:t>
    </dgm:pt>
    <dgm:pt modelId="{7FA38FEB-FFD7-4A92-A8C3-812E6E437029}">
      <dgm:prSet phldrT="[Văn bản]"/>
      <dgm:spPr/>
      <dgm:t>
        <a:bodyPr/>
        <a:lstStyle/>
        <a:p>
          <a:r>
            <a:rPr lang="en-US" dirty="0" err="1"/>
            <a:t>Cơ</a:t>
          </a:r>
          <a:r>
            <a:rPr lang="en-US" dirty="0"/>
            <a:t> </a:t>
          </a:r>
          <a:r>
            <a:rPr lang="en-US" dirty="0" err="1"/>
            <a:t>sở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thuyết</a:t>
          </a:r>
          <a:endParaRPr lang="vi-VN" dirty="0"/>
        </a:p>
      </dgm:t>
    </dgm:pt>
    <dgm:pt modelId="{6C1A5F05-7F46-4BE6-8C07-0EE6AE6AFDB8}" type="parTrans" cxnId="{499B7F55-BF0F-4C08-9E04-6790FFE955E4}">
      <dgm:prSet/>
      <dgm:spPr/>
      <dgm:t>
        <a:bodyPr/>
        <a:lstStyle/>
        <a:p>
          <a:endParaRPr lang="vi-VN"/>
        </a:p>
      </dgm:t>
    </dgm:pt>
    <dgm:pt modelId="{2A319913-8C43-4126-A80E-19BD052B1384}" type="sibTrans" cxnId="{499B7F55-BF0F-4C08-9E04-6790FFE955E4}">
      <dgm:prSet/>
      <dgm:spPr/>
      <dgm:t>
        <a:bodyPr/>
        <a:lstStyle/>
        <a:p>
          <a:endParaRPr lang="vi-VN"/>
        </a:p>
      </dgm:t>
    </dgm:pt>
    <dgm:pt modelId="{C30F61C4-6D13-44EE-951C-9363832B7673}">
      <dgm:prSet phldrT="[Văn bản]"/>
      <dgm:spPr/>
      <dgm:t>
        <a:bodyPr/>
        <a:lstStyle/>
        <a:p>
          <a:r>
            <a:rPr lang="en-US" dirty="0"/>
            <a:t>Phương </a:t>
          </a:r>
          <a:r>
            <a:rPr lang="en-US" dirty="0" err="1"/>
            <a:t>pháp</a:t>
          </a:r>
          <a:r>
            <a:rPr lang="en-US" dirty="0"/>
            <a:t> </a:t>
          </a:r>
          <a:r>
            <a:rPr lang="en-US" dirty="0" err="1"/>
            <a:t>thực</a:t>
          </a:r>
          <a:r>
            <a:rPr lang="en-US" dirty="0"/>
            <a:t> </a:t>
          </a:r>
          <a:r>
            <a:rPr lang="en-US" dirty="0" err="1"/>
            <a:t>hiện</a:t>
          </a:r>
          <a:r>
            <a:rPr lang="en-US" dirty="0"/>
            <a:t>.</a:t>
          </a:r>
          <a:endParaRPr lang="vi-VN" dirty="0"/>
        </a:p>
      </dgm:t>
    </dgm:pt>
    <dgm:pt modelId="{D571E0A5-8446-4FAC-8EB9-AA430D1C4E2C}" type="parTrans" cxnId="{829FFE35-D10E-451A-9C8F-82495FAB2C11}">
      <dgm:prSet/>
      <dgm:spPr/>
      <dgm:t>
        <a:bodyPr/>
        <a:lstStyle/>
        <a:p>
          <a:endParaRPr lang="vi-VN"/>
        </a:p>
      </dgm:t>
    </dgm:pt>
    <dgm:pt modelId="{16091EC2-00F9-452B-8B5D-FA51554A3556}" type="sibTrans" cxnId="{829FFE35-D10E-451A-9C8F-82495FAB2C11}">
      <dgm:prSet/>
      <dgm:spPr/>
      <dgm:t>
        <a:bodyPr/>
        <a:lstStyle/>
        <a:p>
          <a:endParaRPr lang="vi-VN"/>
        </a:p>
      </dgm:t>
    </dgm:pt>
    <dgm:pt modelId="{664D49B6-18EB-4187-AEE5-19EBBA7249FB}">
      <dgm:prSet phldrT="[Văn bản]"/>
      <dgm:spPr/>
      <dgm:t>
        <a:bodyPr/>
        <a:lstStyle/>
        <a:p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quả</a:t>
          </a:r>
          <a:r>
            <a:rPr lang="en-US" dirty="0"/>
            <a:t>, </a:t>
          </a:r>
          <a:r>
            <a:rPr lang="en-US" dirty="0" err="1"/>
            <a:t>đánh</a:t>
          </a:r>
          <a:r>
            <a:rPr lang="en-US" dirty="0"/>
            <a:t> </a:t>
          </a:r>
          <a:r>
            <a:rPr lang="en-US" dirty="0" err="1"/>
            <a:t>giá</a:t>
          </a:r>
          <a:endParaRPr lang="vi-VN" dirty="0"/>
        </a:p>
      </dgm:t>
    </dgm:pt>
    <dgm:pt modelId="{D652A8C0-D197-4CBB-B2A8-6861CBA46195}" type="parTrans" cxnId="{91630A17-67F4-468E-81D8-EA3AD039D208}">
      <dgm:prSet/>
      <dgm:spPr/>
      <dgm:t>
        <a:bodyPr/>
        <a:lstStyle/>
        <a:p>
          <a:endParaRPr lang="vi-VN"/>
        </a:p>
      </dgm:t>
    </dgm:pt>
    <dgm:pt modelId="{EE071523-80BB-492C-AA2F-F9A996630F84}" type="sibTrans" cxnId="{91630A17-67F4-468E-81D8-EA3AD039D208}">
      <dgm:prSet/>
      <dgm:spPr/>
      <dgm:t>
        <a:bodyPr/>
        <a:lstStyle/>
        <a:p>
          <a:endParaRPr lang="vi-VN"/>
        </a:p>
      </dgm:t>
    </dgm:pt>
    <dgm:pt modelId="{0383FD75-953E-494B-9E9A-B3C6B344E11F}" type="pres">
      <dgm:prSet presAssocID="{454DDFE9-0CC7-404E-AF36-447C49862FA7}" presName="Name0" presStyleCnt="0">
        <dgm:presLayoutVars>
          <dgm:chMax val="7"/>
          <dgm:chPref val="7"/>
          <dgm:dir/>
        </dgm:presLayoutVars>
      </dgm:prSet>
      <dgm:spPr/>
    </dgm:pt>
    <dgm:pt modelId="{4083F327-AD4D-4620-B993-AADB91B92116}" type="pres">
      <dgm:prSet presAssocID="{454DDFE9-0CC7-404E-AF36-447C49862FA7}" presName="Name1" presStyleCnt="0"/>
      <dgm:spPr/>
    </dgm:pt>
    <dgm:pt modelId="{1970C679-6980-407A-AEEE-912D651F94ED}" type="pres">
      <dgm:prSet presAssocID="{454DDFE9-0CC7-404E-AF36-447C49862FA7}" presName="cycle" presStyleCnt="0"/>
      <dgm:spPr/>
    </dgm:pt>
    <dgm:pt modelId="{E107B607-99C1-4B68-B8CC-57C27DCED6D4}" type="pres">
      <dgm:prSet presAssocID="{454DDFE9-0CC7-404E-AF36-447C49862FA7}" presName="srcNode" presStyleLbl="node1" presStyleIdx="0" presStyleCnt="5"/>
      <dgm:spPr/>
    </dgm:pt>
    <dgm:pt modelId="{6D2AB2E5-949A-416E-9DB0-59AAD121E5DA}" type="pres">
      <dgm:prSet presAssocID="{454DDFE9-0CC7-404E-AF36-447C49862FA7}" presName="conn" presStyleLbl="parChTrans1D2" presStyleIdx="0" presStyleCnt="1"/>
      <dgm:spPr/>
    </dgm:pt>
    <dgm:pt modelId="{C86E94E8-3D4E-4630-A028-73F6275ADE88}" type="pres">
      <dgm:prSet presAssocID="{454DDFE9-0CC7-404E-AF36-447C49862FA7}" presName="extraNode" presStyleLbl="node1" presStyleIdx="0" presStyleCnt="5"/>
      <dgm:spPr/>
    </dgm:pt>
    <dgm:pt modelId="{4377BD2C-FEFE-4E91-9CFE-730F57794192}" type="pres">
      <dgm:prSet presAssocID="{454DDFE9-0CC7-404E-AF36-447C49862FA7}" presName="dstNode" presStyleLbl="node1" presStyleIdx="0" presStyleCnt="5"/>
      <dgm:spPr/>
    </dgm:pt>
    <dgm:pt modelId="{EBFD272E-C5E6-4E30-9664-8AC07812E8FA}" type="pres">
      <dgm:prSet presAssocID="{F01EA9C5-D0B3-4CEE-B7DF-C05CE6C26848}" presName="text_1" presStyleLbl="node1" presStyleIdx="0" presStyleCnt="5" custScaleX="93312">
        <dgm:presLayoutVars>
          <dgm:bulletEnabled val="1"/>
        </dgm:presLayoutVars>
      </dgm:prSet>
      <dgm:spPr/>
    </dgm:pt>
    <dgm:pt modelId="{D7332CB1-87E1-42A3-A8DF-80623B92ACB3}" type="pres">
      <dgm:prSet presAssocID="{F01EA9C5-D0B3-4CEE-B7DF-C05CE6C26848}" presName="accent_1" presStyleCnt="0"/>
      <dgm:spPr/>
    </dgm:pt>
    <dgm:pt modelId="{A2FB8580-CE14-4BC7-8A58-143A6CDB85E8}" type="pres">
      <dgm:prSet presAssocID="{F01EA9C5-D0B3-4CEE-B7DF-C05CE6C26848}" presName="accentRepeatNode" presStyleLbl="solidFgAcc1" presStyleIdx="0" presStyleCnt="5" custLinFactNeighborX="-5515" custLinFactNeighborY="0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solidFill>
            <a:schemeClr val="accent1">
              <a:lumMod val="75000"/>
            </a:schemeClr>
          </a:solidFill>
        </a:ln>
      </dgm:spPr>
    </dgm:pt>
    <dgm:pt modelId="{D15C8199-3817-472C-8520-C71EC7B68710}" type="pres">
      <dgm:prSet presAssocID="{A57F4032-A1A0-49BB-A55E-23AD89586BC7}" presName="text_2" presStyleLbl="node1" presStyleIdx="1" presStyleCnt="5" custScaleX="93312">
        <dgm:presLayoutVars>
          <dgm:bulletEnabled val="1"/>
        </dgm:presLayoutVars>
      </dgm:prSet>
      <dgm:spPr/>
    </dgm:pt>
    <dgm:pt modelId="{D9044CAF-6188-474F-8ABD-8FB3AA78D5E4}" type="pres">
      <dgm:prSet presAssocID="{A57F4032-A1A0-49BB-A55E-23AD89586BC7}" presName="accent_2" presStyleCnt="0"/>
      <dgm:spPr/>
    </dgm:pt>
    <dgm:pt modelId="{04DAA43F-596C-48F0-8C25-71C317403269}" type="pres">
      <dgm:prSet presAssocID="{A57F4032-A1A0-49BB-A55E-23AD89586BC7}" presName="accentRepeatNode" presStyleLbl="solidFgAcc1" presStyleIdx="1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solidFill>
            <a:schemeClr val="accent1">
              <a:lumMod val="75000"/>
            </a:schemeClr>
          </a:solidFill>
        </a:ln>
      </dgm:spPr>
    </dgm:pt>
    <dgm:pt modelId="{A2C4C3FA-7E64-4EA7-B857-5584DA97734B}" type="pres">
      <dgm:prSet presAssocID="{7FA38FEB-FFD7-4A92-A8C3-812E6E437029}" presName="text_3" presStyleLbl="node1" presStyleIdx="2" presStyleCnt="5" custScaleX="93312">
        <dgm:presLayoutVars>
          <dgm:bulletEnabled val="1"/>
        </dgm:presLayoutVars>
      </dgm:prSet>
      <dgm:spPr/>
    </dgm:pt>
    <dgm:pt modelId="{194ED0E0-0862-4754-AB2A-0FC177939B37}" type="pres">
      <dgm:prSet presAssocID="{7FA38FEB-FFD7-4A92-A8C3-812E6E437029}" presName="accent_3" presStyleCnt="0"/>
      <dgm:spPr/>
    </dgm:pt>
    <dgm:pt modelId="{A64B827E-1A0C-4F3C-A0CB-916C4188278F}" type="pres">
      <dgm:prSet presAssocID="{7FA38FEB-FFD7-4A92-A8C3-812E6E437029}" presName="accentRepeatNode" presStyleLbl="solidFgAcc1" presStyleIdx="2" presStyleCnt="5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solidFill>
            <a:schemeClr val="accent1">
              <a:lumMod val="75000"/>
            </a:schemeClr>
          </a:solidFill>
        </a:ln>
      </dgm:spPr>
    </dgm:pt>
    <dgm:pt modelId="{1497566A-B508-4A82-BE13-4B50AF73534F}" type="pres">
      <dgm:prSet presAssocID="{C30F61C4-6D13-44EE-951C-9363832B7673}" presName="text_4" presStyleLbl="node1" presStyleIdx="3" presStyleCnt="5" custScaleX="93312">
        <dgm:presLayoutVars>
          <dgm:bulletEnabled val="1"/>
        </dgm:presLayoutVars>
      </dgm:prSet>
      <dgm:spPr/>
    </dgm:pt>
    <dgm:pt modelId="{313F07D1-58A1-4C56-AB70-DC5EFC6D0C3D}" type="pres">
      <dgm:prSet presAssocID="{C30F61C4-6D13-44EE-951C-9363832B7673}" presName="accent_4" presStyleCnt="0"/>
      <dgm:spPr/>
    </dgm:pt>
    <dgm:pt modelId="{1DF8EA87-F1EA-4082-82DB-89D477601C40}" type="pres">
      <dgm:prSet presAssocID="{C30F61C4-6D13-44EE-951C-9363832B7673}" presName="accentRepeatNode" presStyleLbl="solidFgAcc1" presStyleIdx="3" presStyleCnt="5"/>
      <dgm:spPr>
        <a:blipFill rotWithShape="0">
          <a:blip xmlns:r="http://schemas.openxmlformats.org/officeDocument/2006/relationships" r:embed="rId4"/>
          <a:stretch>
            <a:fillRect/>
          </a:stretch>
        </a:blipFill>
        <a:ln>
          <a:solidFill>
            <a:schemeClr val="accent1">
              <a:lumMod val="75000"/>
            </a:schemeClr>
          </a:solidFill>
        </a:ln>
      </dgm:spPr>
    </dgm:pt>
    <dgm:pt modelId="{26BBBEE7-F480-4EA9-92D9-C87746C6617C}" type="pres">
      <dgm:prSet presAssocID="{664D49B6-18EB-4187-AEE5-19EBBA7249FB}" presName="text_5" presStyleLbl="node1" presStyleIdx="4" presStyleCnt="5" custScaleX="93312">
        <dgm:presLayoutVars>
          <dgm:bulletEnabled val="1"/>
        </dgm:presLayoutVars>
      </dgm:prSet>
      <dgm:spPr/>
    </dgm:pt>
    <dgm:pt modelId="{81C67E68-3423-4739-A13B-23B484BAA7E1}" type="pres">
      <dgm:prSet presAssocID="{664D49B6-18EB-4187-AEE5-19EBBA7249FB}" presName="accent_5" presStyleCnt="0"/>
      <dgm:spPr/>
    </dgm:pt>
    <dgm:pt modelId="{F998FE86-18D0-4300-A483-02630B8BE5C0}" type="pres">
      <dgm:prSet presAssocID="{664D49B6-18EB-4187-AEE5-19EBBA7249FB}" presName="accentRepeatNode" presStyleLbl="solidFgAcc1" presStyleIdx="4" presStyleCnt="5"/>
      <dgm:spPr>
        <a:blipFill rotWithShape="0">
          <a:blip xmlns:r="http://schemas.openxmlformats.org/officeDocument/2006/relationships" r:embed="rId4"/>
          <a:stretch>
            <a:fillRect/>
          </a:stretch>
        </a:blipFill>
        <a:ln>
          <a:solidFill>
            <a:schemeClr val="accent1">
              <a:lumMod val="75000"/>
            </a:schemeClr>
          </a:solidFill>
        </a:ln>
      </dgm:spPr>
    </dgm:pt>
  </dgm:ptLst>
  <dgm:cxnLst>
    <dgm:cxn modelId="{555D62D5-10D6-4C56-9075-1271A4887C7D}" type="presOf" srcId="{F6213F83-C5C2-485E-A69F-52DEACA8B9E3}" destId="{6D2AB2E5-949A-416E-9DB0-59AAD121E5DA}" srcOrd="0" destOrd="0" presId="urn:microsoft.com/office/officeart/2008/layout/VerticalCurvedList"/>
    <dgm:cxn modelId="{8138639D-65FD-415D-BC2B-5720D66A4360}" srcId="{454DDFE9-0CC7-404E-AF36-447C49862FA7}" destId="{A57F4032-A1A0-49BB-A55E-23AD89586BC7}" srcOrd="1" destOrd="0" parTransId="{2EA77C84-E665-4167-B11B-70AC4ECDC24D}" sibTransId="{DB0544C0-D434-43D1-B85B-C97909278C50}"/>
    <dgm:cxn modelId="{763D502A-932D-4756-9021-3784F9BE881D}" type="presOf" srcId="{C30F61C4-6D13-44EE-951C-9363832B7673}" destId="{1497566A-B508-4A82-BE13-4B50AF73534F}" srcOrd="0" destOrd="0" presId="urn:microsoft.com/office/officeart/2008/layout/VerticalCurvedList"/>
    <dgm:cxn modelId="{56ACB541-7C64-4141-9064-10774DA333A5}" srcId="{454DDFE9-0CC7-404E-AF36-447C49862FA7}" destId="{F01EA9C5-D0B3-4CEE-B7DF-C05CE6C26848}" srcOrd="0" destOrd="0" parTransId="{C3EE27AE-22B3-4D63-B048-F201E48A5B0A}" sibTransId="{F6213F83-C5C2-485E-A69F-52DEACA8B9E3}"/>
    <dgm:cxn modelId="{91630A17-67F4-468E-81D8-EA3AD039D208}" srcId="{454DDFE9-0CC7-404E-AF36-447C49862FA7}" destId="{664D49B6-18EB-4187-AEE5-19EBBA7249FB}" srcOrd="4" destOrd="0" parTransId="{D652A8C0-D197-4CBB-B2A8-6861CBA46195}" sibTransId="{EE071523-80BB-492C-AA2F-F9A996630F84}"/>
    <dgm:cxn modelId="{27685D30-A6CB-463D-AFE8-2A2525B22CB2}" type="presOf" srcId="{A57F4032-A1A0-49BB-A55E-23AD89586BC7}" destId="{D15C8199-3817-472C-8520-C71EC7B68710}" srcOrd="0" destOrd="0" presId="urn:microsoft.com/office/officeart/2008/layout/VerticalCurvedList"/>
    <dgm:cxn modelId="{569A6D90-4E19-4211-A87E-CC0BC9F941C8}" type="presOf" srcId="{F01EA9C5-D0B3-4CEE-B7DF-C05CE6C26848}" destId="{EBFD272E-C5E6-4E30-9664-8AC07812E8FA}" srcOrd="0" destOrd="0" presId="urn:microsoft.com/office/officeart/2008/layout/VerticalCurvedList"/>
    <dgm:cxn modelId="{94D28502-D69B-49A2-A075-A633FDDB4B72}" type="presOf" srcId="{664D49B6-18EB-4187-AEE5-19EBBA7249FB}" destId="{26BBBEE7-F480-4EA9-92D9-C87746C6617C}" srcOrd="0" destOrd="0" presId="urn:microsoft.com/office/officeart/2008/layout/VerticalCurvedList"/>
    <dgm:cxn modelId="{829FFE35-D10E-451A-9C8F-82495FAB2C11}" srcId="{454DDFE9-0CC7-404E-AF36-447C49862FA7}" destId="{C30F61C4-6D13-44EE-951C-9363832B7673}" srcOrd="3" destOrd="0" parTransId="{D571E0A5-8446-4FAC-8EB9-AA430D1C4E2C}" sibTransId="{16091EC2-00F9-452B-8B5D-FA51554A3556}"/>
    <dgm:cxn modelId="{499B7F55-BF0F-4C08-9E04-6790FFE955E4}" srcId="{454DDFE9-0CC7-404E-AF36-447C49862FA7}" destId="{7FA38FEB-FFD7-4A92-A8C3-812E6E437029}" srcOrd="2" destOrd="0" parTransId="{6C1A5F05-7F46-4BE6-8C07-0EE6AE6AFDB8}" sibTransId="{2A319913-8C43-4126-A80E-19BD052B1384}"/>
    <dgm:cxn modelId="{6D8D9D0E-16EB-4F19-9996-B920A284E273}" type="presOf" srcId="{454DDFE9-0CC7-404E-AF36-447C49862FA7}" destId="{0383FD75-953E-494B-9E9A-B3C6B344E11F}" srcOrd="0" destOrd="0" presId="urn:microsoft.com/office/officeart/2008/layout/VerticalCurvedList"/>
    <dgm:cxn modelId="{C696C47E-BE95-4005-9298-79F73BA96C1B}" type="presOf" srcId="{7FA38FEB-FFD7-4A92-A8C3-812E6E437029}" destId="{A2C4C3FA-7E64-4EA7-B857-5584DA97734B}" srcOrd="0" destOrd="0" presId="urn:microsoft.com/office/officeart/2008/layout/VerticalCurvedList"/>
    <dgm:cxn modelId="{E9CFC4B7-8DF7-42A2-8095-75A5034A2F1D}" type="presParOf" srcId="{0383FD75-953E-494B-9E9A-B3C6B344E11F}" destId="{4083F327-AD4D-4620-B993-AADB91B92116}" srcOrd="0" destOrd="0" presId="urn:microsoft.com/office/officeart/2008/layout/VerticalCurvedList"/>
    <dgm:cxn modelId="{F9AA7E16-1EBA-43BC-8A7B-A204DA8D0516}" type="presParOf" srcId="{4083F327-AD4D-4620-B993-AADB91B92116}" destId="{1970C679-6980-407A-AEEE-912D651F94ED}" srcOrd="0" destOrd="0" presId="urn:microsoft.com/office/officeart/2008/layout/VerticalCurvedList"/>
    <dgm:cxn modelId="{214E2D23-C9DB-4A7C-8F59-623490636ECE}" type="presParOf" srcId="{1970C679-6980-407A-AEEE-912D651F94ED}" destId="{E107B607-99C1-4B68-B8CC-57C27DCED6D4}" srcOrd="0" destOrd="0" presId="urn:microsoft.com/office/officeart/2008/layout/VerticalCurvedList"/>
    <dgm:cxn modelId="{3D675B65-0D8F-4C2C-A6B1-84C6AC541A5F}" type="presParOf" srcId="{1970C679-6980-407A-AEEE-912D651F94ED}" destId="{6D2AB2E5-949A-416E-9DB0-59AAD121E5DA}" srcOrd="1" destOrd="0" presId="urn:microsoft.com/office/officeart/2008/layout/VerticalCurvedList"/>
    <dgm:cxn modelId="{E524934E-601C-4C8F-B626-410F66B78332}" type="presParOf" srcId="{1970C679-6980-407A-AEEE-912D651F94ED}" destId="{C86E94E8-3D4E-4630-A028-73F6275ADE88}" srcOrd="2" destOrd="0" presId="urn:microsoft.com/office/officeart/2008/layout/VerticalCurvedList"/>
    <dgm:cxn modelId="{FE39B57C-1A09-4E2E-B373-75FB498E7437}" type="presParOf" srcId="{1970C679-6980-407A-AEEE-912D651F94ED}" destId="{4377BD2C-FEFE-4E91-9CFE-730F57794192}" srcOrd="3" destOrd="0" presId="urn:microsoft.com/office/officeart/2008/layout/VerticalCurvedList"/>
    <dgm:cxn modelId="{196FBF25-3399-447E-B3C7-D11C0340B0C2}" type="presParOf" srcId="{4083F327-AD4D-4620-B993-AADB91B92116}" destId="{EBFD272E-C5E6-4E30-9664-8AC07812E8FA}" srcOrd="1" destOrd="0" presId="urn:microsoft.com/office/officeart/2008/layout/VerticalCurvedList"/>
    <dgm:cxn modelId="{4B0C49B2-679A-4E41-ACB7-9D023B0905EE}" type="presParOf" srcId="{4083F327-AD4D-4620-B993-AADB91B92116}" destId="{D7332CB1-87E1-42A3-A8DF-80623B92ACB3}" srcOrd="2" destOrd="0" presId="urn:microsoft.com/office/officeart/2008/layout/VerticalCurvedList"/>
    <dgm:cxn modelId="{BB063D8E-DF37-41E7-9290-275CBA61004A}" type="presParOf" srcId="{D7332CB1-87E1-42A3-A8DF-80623B92ACB3}" destId="{A2FB8580-CE14-4BC7-8A58-143A6CDB85E8}" srcOrd="0" destOrd="0" presId="urn:microsoft.com/office/officeart/2008/layout/VerticalCurvedList"/>
    <dgm:cxn modelId="{4C76FC57-F293-4926-AEA1-AF0E6146484B}" type="presParOf" srcId="{4083F327-AD4D-4620-B993-AADB91B92116}" destId="{D15C8199-3817-472C-8520-C71EC7B68710}" srcOrd="3" destOrd="0" presId="urn:microsoft.com/office/officeart/2008/layout/VerticalCurvedList"/>
    <dgm:cxn modelId="{DF369C60-526B-42D9-9905-BE77DE215249}" type="presParOf" srcId="{4083F327-AD4D-4620-B993-AADB91B92116}" destId="{D9044CAF-6188-474F-8ABD-8FB3AA78D5E4}" srcOrd="4" destOrd="0" presId="urn:microsoft.com/office/officeart/2008/layout/VerticalCurvedList"/>
    <dgm:cxn modelId="{0DBCF69B-0ABC-4364-8F87-88D0253A39EA}" type="presParOf" srcId="{D9044CAF-6188-474F-8ABD-8FB3AA78D5E4}" destId="{04DAA43F-596C-48F0-8C25-71C317403269}" srcOrd="0" destOrd="0" presId="urn:microsoft.com/office/officeart/2008/layout/VerticalCurvedList"/>
    <dgm:cxn modelId="{E8DAD404-E25A-4277-AA0B-E6C0719D0360}" type="presParOf" srcId="{4083F327-AD4D-4620-B993-AADB91B92116}" destId="{A2C4C3FA-7E64-4EA7-B857-5584DA97734B}" srcOrd="5" destOrd="0" presId="urn:microsoft.com/office/officeart/2008/layout/VerticalCurvedList"/>
    <dgm:cxn modelId="{3CA53B98-442D-48CD-837D-720E92B38D42}" type="presParOf" srcId="{4083F327-AD4D-4620-B993-AADB91B92116}" destId="{194ED0E0-0862-4754-AB2A-0FC177939B37}" srcOrd="6" destOrd="0" presId="urn:microsoft.com/office/officeart/2008/layout/VerticalCurvedList"/>
    <dgm:cxn modelId="{5606B654-2613-4735-97CA-F93E4FE385A6}" type="presParOf" srcId="{194ED0E0-0862-4754-AB2A-0FC177939B37}" destId="{A64B827E-1A0C-4F3C-A0CB-916C4188278F}" srcOrd="0" destOrd="0" presId="urn:microsoft.com/office/officeart/2008/layout/VerticalCurvedList"/>
    <dgm:cxn modelId="{EDBE91BF-44B1-4069-803F-47B9EE08EC35}" type="presParOf" srcId="{4083F327-AD4D-4620-B993-AADB91B92116}" destId="{1497566A-B508-4A82-BE13-4B50AF73534F}" srcOrd="7" destOrd="0" presId="urn:microsoft.com/office/officeart/2008/layout/VerticalCurvedList"/>
    <dgm:cxn modelId="{A0C94F51-8D1B-41B4-89D6-E6F9689D7A29}" type="presParOf" srcId="{4083F327-AD4D-4620-B993-AADB91B92116}" destId="{313F07D1-58A1-4C56-AB70-DC5EFC6D0C3D}" srcOrd="8" destOrd="0" presId="urn:microsoft.com/office/officeart/2008/layout/VerticalCurvedList"/>
    <dgm:cxn modelId="{C1494036-CCD1-453D-9376-902046D80170}" type="presParOf" srcId="{313F07D1-58A1-4C56-AB70-DC5EFC6D0C3D}" destId="{1DF8EA87-F1EA-4082-82DB-89D477601C40}" srcOrd="0" destOrd="0" presId="urn:microsoft.com/office/officeart/2008/layout/VerticalCurvedList"/>
    <dgm:cxn modelId="{29A1633E-1F91-48BC-8E31-2B48665E5B71}" type="presParOf" srcId="{4083F327-AD4D-4620-B993-AADB91B92116}" destId="{26BBBEE7-F480-4EA9-92D9-C87746C6617C}" srcOrd="9" destOrd="0" presId="urn:microsoft.com/office/officeart/2008/layout/VerticalCurvedList"/>
    <dgm:cxn modelId="{F90A700A-F25D-417D-92FB-14E9BE3FE1AB}" type="presParOf" srcId="{4083F327-AD4D-4620-B993-AADB91B92116}" destId="{81C67E68-3423-4739-A13B-23B484BAA7E1}" srcOrd="10" destOrd="0" presId="urn:microsoft.com/office/officeart/2008/layout/VerticalCurvedList"/>
    <dgm:cxn modelId="{B74ED134-5913-4D27-A52F-25B2DCC5B6F5}" type="presParOf" srcId="{81C67E68-3423-4739-A13B-23B484BAA7E1}" destId="{F998FE86-18D0-4300-A483-02630B8BE5C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01A1149-6A66-422C-BB74-DECFBF534F4F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86EB13D1-8B90-4564-8B9A-501B1225FEAF}">
      <dgm:prSet phldrT="[Văn bản]" custT="1"/>
      <dgm:spPr/>
      <dgm:t>
        <a:bodyPr/>
        <a:lstStyle/>
        <a:p>
          <a:r>
            <a:rPr lang="en-US" sz="3600" dirty="0"/>
            <a:t>Link list</a:t>
          </a:r>
          <a:endParaRPr lang="vi-VN" sz="3600" dirty="0"/>
        </a:p>
      </dgm:t>
    </dgm:pt>
    <dgm:pt modelId="{9550E7A0-EAC1-40C6-9E7F-A1D7F5074404}" type="parTrans" cxnId="{19AF3541-C6AD-447A-920C-54992862AEC7}">
      <dgm:prSet/>
      <dgm:spPr/>
      <dgm:t>
        <a:bodyPr/>
        <a:lstStyle/>
        <a:p>
          <a:endParaRPr lang="vi-VN"/>
        </a:p>
      </dgm:t>
    </dgm:pt>
    <dgm:pt modelId="{D138A9F2-A6F9-41E7-9410-6C91F300E0CE}" type="sibTrans" cxnId="{19AF3541-C6AD-447A-920C-54992862AEC7}">
      <dgm:prSet/>
      <dgm:spPr/>
      <dgm:t>
        <a:bodyPr/>
        <a:lstStyle/>
        <a:p>
          <a:endParaRPr lang="vi-VN"/>
        </a:p>
      </dgm:t>
    </dgm:pt>
    <dgm:pt modelId="{B40FB3A1-2B78-4D23-8FDB-5A362C0BE978}">
      <dgm:prSet phldrT="[Văn bản]"/>
      <dgm:spPr/>
      <dgm:t>
        <a:bodyPr/>
        <a:lstStyle/>
        <a:p>
          <a:r>
            <a:rPr lang="en-US" dirty="0"/>
            <a:t>Bubble sort</a:t>
          </a:r>
          <a:endParaRPr lang="vi-VN" dirty="0"/>
        </a:p>
      </dgm:t>
    </dgm:pt>
    <dgm:pt modelId="{8E67EDBD-6226-420E-8187-8D5D2FF2F1AC}" type="parTrans" cxnId="{0D767C85-C48D-438E-8A75-51814576B52D}">
      <dgm:prSet/>
      <dgm:spPr/>
      <dgm:t>
        <a:bodyPr/>
        <a:lstStyle/>
        <a:p>
          <a:endParaRPr lang="vi-VN"/>
        </a:p>
      </dgm:t>
    </dgm:pt>
    <dgm:pt modelId="{8E1D81A0-9FE7-41BB-855D-C4CF4873DB60}" type="sibTrans" cxnId="{0D767C85-C48D-438E-8A75-51814576B52D}">
      <dgm:prSet/>
      <dgm:spPr/>
      <dgm:t>
        <a:bodyPr/>
        <a:lstStyle/>
        <a:p>
          <a:endParaRPr lang="vi-VN"/>
        </a:p>
      </dgm:t>
    </dgm:pt>
    <dgm:pt modelId="{B55C88EE-D20B-4E1B-BF76-FCA7E2766303}">
      <dgm:prSet phldrT="[Văn bản]"/>
      <dgm:spPr/>
      <dgm:t>
        <a:bodyPr/>
        <a:lstStyle/>
        <a:p>
          <a:r>
            <a:rPr lang="en-US" dirty="0" err="1"/>
            <a:t>Datetime</a:t>
          </a:r>
          <a:r>
            <a:rPr lang="en-US" dirty="0"/>
            <a:t> compare</a:t>
          </a:r>
          <a:endParaRPr lang="vi-VN" dirty="0"/>
        </a:p>
      </dgm:t>
    </dgm:pt>
    <dgm:pt modelId="{B8EB3601-7FE6-426F-B784-0F03F2D6EB2D}" type="parTrans" cxnId="{DD66158F-CF61-4CEF-AB6C-4937C32FD7D8}">
      <dgm:prSet/>
      <dgm:spPr/>
      <dgm:t>
        <a:bodyPr/>
        <a:lstStyle/>
        <a:p>
          <a:endParaRPr lang="vi-VN"/>
        </a:p>
      </dgm:t>
    </dgm:pt>
    <dgm:pt modelId="{6171C322-EF1E-4BD5-8EAA-72FAC2A7CC6C}" type="sibTrans" cxnId="{DD66158F-CF61-4CEF-AB6C-4937C32FD7D8}">
      <dgm:prSet/>
      <dgm:spPr/>
      <dgm:t>
        <a:bodyPr/>
        <a:lstStyle/>
        <a:p>
          <a:endParaRPr lang="vi-VN"/>
        </a:p>
      </dgm:t>
    </dgm:pt>
    <dgm:pt modelId="{EC24DE0B-447A-4CB1-9B84-1F80E557822B}" type="pres">
      <dgm:prSet presAssocID="{F01A1149-6A66-422C-BB74-DECFBF534F4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F417F68-9E88-4DFB-906A-71EF384D8134}" type="pres">
      <dgm:prSet presAssocID="{86EB13D1-8B90-4564-8B9A-501B1225FEAF}" presName="gear1" presStyleLbl="node1" presStyleIdx="0" presStyleCnt="3">
        <dgm:presLayoutVars>
          <dgm:chMax val="1"/>
          <dgm:bulletEnabled val="1"/>
        </dgm:presLayoutVars>
      </dgm:prSet>
      <dgm:spPr/>
    </dgm:pt>
    <dgm:pt modelId="{72B8920F-9B0E-4B9D-A214-3C46FF0C634D}" type="pres">
      <dgm:prSet presAssocID="{86EB13D1-8B90-4564-8B9A-501B1225FEAF}" presName="gear1srcNode" presStyleLbl="node1" presStyleIdx="0" presStyleCnt="3"/>
      <dgm:spPr/>
    </dgm:pt>
    <dgm:pt modelId="{801726FF-769E-4686-A8CE-8ADA6345D8F5}" type="pres">
      <dgm:prSet presAssocID="{86EB13D1-8B90-4564-8B9A-501B1225FEAF}" presName="gear1dstNode" presStyleLbl="node1" presStyleIdx="0" presStyleCnt="3"/>
      <dgm:spPr/>
    </dgm:pt>
    <dgm:pt modelId="{DF21F15D-53EC-450C-B240-4B947EC8F00F}" type="pres">
      <dgm:prSet presAssocID="{B40FB3A1-2B78-4D23-8FDB-5A362C0BE978}" presName="gear2" presStyleLbl="node1" presStyleIdx="1" presStyleCnt="3">
        <dgm:presLayoutVars>
          <dgm:chMax val="1"/>
          <dgm:bulletEnabled val="1"/>
        </dgm:presLayoutVars>
      </dgm:prSet>
      <dgm:spPr/>
    </dgm:pt>
    <dgm:pt modelId="{6AE92885-27BD-4C6F-84A5-BC84109380E4}" type="pres">
      <dgm:prSet presAssocID="{B40FB3A1-2B78-4D23-8FDB-5A362C0BE978}" presName="gear2srcNode" presStyleLbl="node1" presStyleIdx="1" presStyleCnt="3"/>
      <dgm:spPr/>
    </dgm:pt>
    <dgm:pt modelId="{4F0769E8-13F5-4612-8BB6-404420F14164}" type="pres">
      <dgm:prSet presAssocID="{B40FB3A1-2B78-4D23-8FDB-5A362C0BE978}" presName="gear2dstNode" presStyleLbl="node1" presStyleIdx="1" presStyleCnt="3"/>
      <dgm:spPr/>
    </dgm:pt>
    <dgm:pt modelId="{D193D21D-B864-4036-A5BD-DA47CF360E59}" type="pres">
      <dgm:prSet presAssocID="{B55C88EE-D20B-4E1B-BF76-FCA7E2766303}" presName="gear3" presStyleLbl="node1" presStyleIdx="2" presStyleCnt="3" custAng="0"/>
      <dgm:spPr/>
    </dgm:pt>
    <dgm:pt modelId="{46632D6B-15CD-498E-BCE2-9859C1FF4B41}" type="pres">
      <dgm:prSet presAssocID="{B55C88EE-D20B-4E1B-BF76-FCA7E2766303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94F8A7F3-13E2-4FF1-A1DB-A451B3351256}" type="pres">
      <dgm:prSet presAssocID="{B55C88EE-D20B-4E1B-BF76-FCA7E2766303}" presName="gear3srcNode" presStyleLbl="node1" presStyleIdx="2" presStyleCnt="3"/>
      <dgm:spPr/>
    </dgm:pt>
    <dgm:pt modelId="{CCB745FA-B65A-47BC-8B50-1098026EE2EE}" type="pres">
      <dgm:prSet presAssocID="{B55C88EE-D20B-4E1B-BF76-FCA7E2766303}" presName="gear3dstNode" presStyleLbl="node1" presStyleIdx="2" presStyleCnt="3"/>
      <dgm:spPr/>
    </dgm:pt>
    <dgm:pt modelId="{8517A21F-2C59-45A6-A51F-FDCBEA0F0C6B}" type="pres">
      <dgm:prSet presAssocID="{D138A9F2-A6F9-41E7-9410-6C91F300E0CE}" presName="connector1" presStyleLbl="sibTrans2D1" presStyleIdx="0" presStyleCnt="3"/>
      <dgm:spPr/>
    </dgm:pt>
    <dgm:pt modelId="{EF19FFD9-45E9-41EC-A336-471F43D8F11C}" type="pres">
      <dgm:prSet presAssocID="{8E1D81A0-9FE7-41BB-855D-C4CF4873DB60}" presName="connector2" presStyleLbl="sibTrans2D1" presStyleIdx="1" presStyleCnt="3"/>
      <dgm:spPr/>
    </dgm:pt>
    <dgm:pt modelId="{36B120AC-21FD-4F62-8FF8-C34B3E5FE9C0}" type="pres">
      <dgm:prSet presAssocID="{6171C322-EF1E-4BD5-8EAA-72FAC2A7CC6C}" presName="connector3" presStyleLbl="sibTrans2D1" presStyleIdx="2" presStyleCnt="3"/>
      <dgm:spPr/>
    </dgm:pt>
  </dgm:ptLst>
  <dgm:cxnLst>
    <dgm:cxn modelId="{74052CDE-E9A1-4A6B-90A8-EE5D2C2F956F}" type="presOf" srcId="{B55C88EE-D20B-4E1B-BF76-FCA7E2766303}" destId="{46632D6B-15CD-498E-BCE2-9859C1FF4B41}" srcOrd="1" destOrd="0" presId="urn:microsoft.com/office/officeart/2005/8/layout/gear1"/>
    <dgm:cxn modelId="{40989984-F06F-481C-8F79-FF8ED466EBDA}" type="presOf" srcId="{B40FB3A1-2B78-4D23-8FDB-5A362C0BE978}" destId="{6AE92885-27BD-4C6F-84A5-BC84109380E4}" srcOrd="1" destOrd="0" presId="urn:microsoft.com/office/officeart/2005/8/layout/gear1"/>
    <dgm:cxn modelId="{BE6099CC-8B64-4A84-A5D8-D44DDDE8CDF3}" type="presOf" srcId="{6171C322-EF1E-4BD5-8EAA-72FAC2A7CC6C}" destId="{36B120AC-21FD-4F62-8FF8-C34B3E5FE9C0}" srcOrd="0" destOrd="0" presId="urn:microsoft.com/office/officeart/2005/8/layout/gear1"/>
    <dgm:cxn modelId="{F202927C-B0C8-4082-9EB6-C0A7B1A70E5E}" type="presOf" srcId="{86EB13D1-8B90-4564-8B9A-501B1225FEAF}" destId="{8F417F68-9E88-4DFB-906A-71EF384D8134}" srcOrd="0" destOrd="0" presId="urn:microsoft.com/office/officeart/2005/8/layout/gear1"/>
    <dgm:cxn modelId="{6995B4BD-0175-46B3-A89A-7B96ABD739BC}" type="presOf" srcId="{86EB13D1-8B90-4564-8B9A-501B1225FEAF}" destId="{72B8920F-9B0E-4B9D-A214-3C46FF0C634D}" srcOrd="1" destOrd="0" presId="urn:microsoft.com/office/officeart/2005/8/layout/gear1"/>
    <dgm:cxn modelId="{2A51472B-9FD0-4199-98E2-E827AEEF7B08}" type="presOf" srcId="{D138A9F2-A6F9-41E7-9410-6C91F300E0CE}" destId="{8517A21F-2C59-45A6-A51F-FDCBEA0F0C6B}" srcOrd="0" destOrd="0" presId="urn:microsoft.com/office/officeart/2005/8/layout/gear1"/>
    <dgm:cxn modelId="{CA894412-04F7-46A6-84D5-D90E0EBE916D}" type="presOf" srcId="{B55C88EE-D20B-4E1B-BF76-FCA7E2766303}" destId="{CCB745FA-B65A-47BC-8B50-1098026EE2EE}" srcOrd="3" destOrd="0" presId="urn:microsoft.com/office/officeart/2005/8/layout/gear1"/>
    <dgm:cxn modelId="{6FDEDBF3-C5F6-4532-BD50-0F7C5C12D6FC}" type="presOf" srcId="{B40FB3A1-2B78-4D23-8FDB-5A362C0BE978}" destId="{DF21F15D-53EC-450C-B240-4B947EC8F00F}" srcOrd="0" destOrd="0" presId="urn:microsoft.com/office/officeart/2005/8/layout/gear1"/>
    <dgm:cxn modelId="{D9CF7659-7389-4AE1-9938-F9E92B04A92F}" type="presOf" srcId="{86EB13D1-8B90-4564-8B9A-501B1225FEAF}" destId="{801726FF-769E-4686-A8CE-8ADA6345D8F5}" srcOrd="2" destOrd="0" presId="urn:microsoft.com/office/officeart/2005/8/layout/gear1"/>
    <dgm:cxn modelId="{DB792726-00E0-4D95-A586-53030886F44D}" type="presOf" srcId="{B55C88EE-D20B-4E1B-BF76-FCA7E2766303}" destId="{94F8A7F3-13E2-4FF1-A1DB-A451B3351256}" srcOrd="2" destOrd="0" presId="urn:microsoft.com/office/officeart/2005/8/layout/gear1"/>
    <dgm:cxn modelId="{225BA405-6C35-41BB-9198-43D5B481BCB1}" type="presOf" srcId="{B40FB3A1-2B78-4D23-8FDB-5A362C0BE978}" destId="{4F0769E8-13F5-4612-8BB6-404420F14164}" srcOrd="2" destOrd="0" presId="urn:microsoft.com/office/officeart/2005/8/layout/gear1"/>
    <dgm:cxn modelId="{73FCC852-54FB-4585-866C-B0DF6ED7E196}" type="presOf" srcId="{F01A1149-6A66-422C-BB74-DECFBF534F4F}" destId="{EC24DE0B-447A-4CB1-9B84-1F80E557822B}" srcOrd="0" destOrd="0" presId="urn:microsoft.com/office/officeart/2005/8/layout/gear1"/>
    <dgm:cxn modelId="{19AF3541-C6AD-447A-920C-54992862AEC7}" srcId="{F01A1149-6A66-422C-BB74-DECFBF534F4F}" destId="{86EB13D1-8B90-4564-8B9A-501B1225FEAF}" srcOrd="0" destOrd="0" parTransId="{9550E7A0-EAC1-40C6-9E7F-A1D7F5074404}" sibTransId="{D138A9F2-A6F9-41E7-9410-6C91F300E0CE}"/>
    <dgm:cxn modelId="{DD66158F-CF61-4CEF-AB6C-4937C32FD7D8}" srcId="{F01A1149-6A66-422C-BB74-DECFBF534F4F}" destId="{B55C88EE-D20B-4E1B-BF76-FCA7E2766303}" srcOrd="2" destOrd="0" parTransId="{B8EB3601-7FE6-426F-B784-0F03F2D6EB2D}" sibTransId="{6171C322-EF1E-4BD5-8EAA-72FAC2A7CC6C}"/>
    <dgm:cxn modelId="{76CC1F08-326F-4398-86A0-A88D323C3F20}" type="presOf" srcId="{B55C88EE-D20B-4E1B-BF76-FCA7E2766303}" destId="{D193D21D-B864-4036-A5BD-DA47CF360E59}" srcOrd="0" destOrd="0" presId="urn:microsoft.com/office/officeart/2005/8/layout/gear1"/>
    <dgm:cxn modelId="{48EB3F8F-1712-484C-9348-FBAAD7BCA455}" type="presOf" srcId="{8E1D81A0-9FE7-41BB-855D-C4CF4873DB60}" destId="{EF19FFD9-45E9-41EC-A336-471F43D8F11C}" srcOrd="0" destOrd="0" presId="urn:microsoft.com/office/officeart/2005/8/layout/gear1"/>
    <dgm:cxn modelId="{0D767C85-C48D-438E-8A75-51814576B52D}" srcId="{F01A1149-6A66-422C-BB74-DECFBF534F4F}" destId="{B40FB3A1-2B78-4D23-8FDB-5A362C0BE978}" srcOrd="1" destOrd="0" parTransId="{8E67EDBD-6226-420E-8187-8D5D2FF2F1AC}" sibTransId="{8E1D81A0-9FE7-41BB-855D-C4CF4873DB60}"/>
    <dgm:cxn modelId="{6B2C8F4E-D880-4B48-B90D-FD37186D1AAA}" type="presParOf" srcId="{EC24DE0B-447A-4CB1-9B84-1F80E557822B}" destId="{8F417F68-9E88-4DFB-906A-71EF384D8134}" srcOrd="0" destOrd="0" presId="urn:microsoft.com/office/officeart/2005/8/layout/gear1"/>
    <dgm:cxn modelId="{B398BCD2-CB8F-4DE7-9B6E-A33EBAD29F8B}" type="presParOf" srcId="{EC24DE0B-447A-4CB1-9B84-1F80E557822B}" destId="{72B8920F-9B0E-4B9D-A214-3C46FF0C634D}" srcOrd="1" destOrd="0" presId="urn:microsoft.com/office/officeart/2005/8/layout/gear1"/>
    <dgm:cxn modelId="{20A4337C-3094-494C-A70F-87943666B6D9}" type="presParOf" srcId="{EC24DE0B-447A-4CB1-9B84-1F80E557822B}" destId="{801726FF-769E-4686-A8CE-8ADA6345D8F5}" srcOrd="2" destOrd="0" presId="urn:microsoft.com/office/officeart/2005/8/layout/gear1"/>
    <dgm:cxn modelId="{A2A1D9E1-8D10-4F32-9D45-CE98BB5326AF}" type="presParOf" srcId="{EC24DE0B-447A-4CB1-9B84-1F80E557822B}" destId="{DF21F15D-53EC-450C-B240-4B947EC8F00F}" srcOrd="3" destOrd="0" presId="urn:microsoft.com/office/officeart/2005/8/layout/gear1"/>
    <dgm:cxn modelId="{0BF3F2E9-129C-41E2-85DD-22C8F6CF07BB}" type="presParOf" srcId="{EC24DE0B-447A-4CB1-9B84-1F80E557822B}" destId="{6AE92885-27BD-4C6F-84A5-BC84109380E4}" srcOrd="4" destOrd="0" presId="urn:microsoft.com/office/officeart/2005/8/layout/gear1"/>
    <dgm:cxn modelId="{1D17015C-B5E5-4C78-AB47-2D5A3189C464}" type="presParOf" srcId="{EC24DE0B-447A-4CB1-9B84-1F80E557822B}" destId="{4F0769E8-13F5-4612-8BB6-404420F14164}" srcOrd="5" destOrd="0" presId="urn:microsoft.com/office/officeart/2005/8/layout/gear1"/>
    <dgm:cxn modelId="{B6E852F6-A57E-4D1A-8A9C-0E1CD31DAEE0}" type="presParOf" srcId="{EC24DE0B-447A-4CB1-9B84-1F80E557822B}" destId="{D193D21D-B864-4036-A5BD-DA47CF360E59}" srcOrd="6" destOrd="0" presId="urn:microsoft.com/office/officeart/2005/8/layout/gear1"/>
    <dgm:cxn modelId="{0E53B409-580C-42A4-89AD-2FE5699677E2}" type="presParOf" srcId="{EC24DE0B-447A-4CB1-9B84-1F80E557822B}" destId="{46632D6B-15CD-498E-BCE2-9859C1FF4B41}" srcOrd="7" destOrd="0" presId="urn:microsoft.com/office/officeart/2005/8/layout/gear1"/>
    <dgm:cxn modelId="{BD7D0CD1-2131-4BCB-B736-C6E27647DE72}" type="presParOf" srcId="{EC24DE0B-447A-4CB1-9B84-1F80E557822B}" destId="{94F8A7F3-13E2-4FF1-A1DB-A451B3351256}" srcOrd="8" destOrd="0" presId="urn:microsoft.com/office/officeart/2005/8/layout/gear1"/>
    <dgm:cxn modelId="{DE0623B4-9E24-4578-857E-D6AD8A0D8400}" type="presParOf" srcId="{EC24DE0B-447A-4CB1-9B84-1F80E557822B}" destId="{CCB745FA-B65A-47BC-8B50-1098026EE2EE}" srcOrd="9" destOrd="0" presId="urn:microsoft.com/office/officeart/2005/8/layout/gear1"/>
    <dgm:cxn modelId="{CE1D4566-C9C5-4007-AE39-6509093AEE5B}" type="presParOf" srcId="{EC24DE0B-447A-4CB1-9B84-1F80E557822B}" destId="{8517A21F-2C59-45A6-A51F-FDCBEA0F0C6B}" srcOrd="10" destOrd="0" presId="urn:microsoft.com/office/officeart/2005/8/layout/gear1"/>
    <dgm:cxn modelId="{382C5F82-6291-43FE-B55D-13549887E28F}" type="presParOf" srcId="{EC24DE0B-447A-4CB1-9B84-1F80E557822B}" destId="{EF19FFD9-45E9-41EC-A336-471F43D8F11C}" srcOrd="11" destOrd="0" presId="urn:microsoft.com/office/officeart/2005/8/layout/gear1"/>
    <dgm:cxn modelId="{4161FE1E-BDE3-49F3-853D-3F40F6A396E2}" type="presParOf" srcId="{EC24DE0B-447A-4CB1-9B84-1F80E557822B}" destId="{36B120AC-21FD-4F62-8FF8-C34B3E5FE9C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01A1149-6A66-422C-BB74-DECFBF534F4F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86EB13D1-8B90-4564-8B9A-501B1225FEAF}">
      <dgm:prSet phldrT="[Văn bản]" custT="1"/>
      <dgm:spPr/>
      <dgm:t>
        <a:bodyPr/>
        <a:lstStyle/>
        <a:p>
          <a:r>
            <a:rPr lang="en-US" sz="2000" dirty="0" err="1"/>
            <a:t>ESP8266</a:t>
          </a:r>
          <a:endParaRPr lang="vi-VN" sz="2000" dirty="0"/>
        </a:p>
      </dgm:t>
    </dgm:pt>
    <dgm:pt modelId="{9550E7A0-EAC1-40C6-9E7F-A1D7F5074404}" type="parTrans" cxnId="{19AF3541-C6AD-447A-920C-54992862AEC7}">
      <dgm:prSet/>
      <dgm:spPr/>
      <dgm:t>
        <a:bodyPr/>
        <a:lstStyle/>
        <a:p>
          <a:endParaRPr lang="vi-VN"/>
        </a:p>
      </dgm:t>
    </dgm:pt>
    <dgm:pt modelId="{D138A9F2-A6F9-41E7-9410-6C91F300E0CE}" type="sibTrans" cxnId="{19AF3541-C6AD-447A-920C-54992862AEC7}">
      <dgm:prSet/>
      <dgm:spPr/>
      <dgm:t>
        <a:bodyPr/>
        <a:lstStyle/>
        <a:p>
          <a:endParaRPr lang="vi-VN"/>
        </a:p>
      </dgm:t>
    </dgm:pt>
    <dgm:pt modelId="{B40FB3A1-2B78-4D23-8FDB-5A362C0BE978}">
      <dgm:prSet phldrT="[Văn bản]" custT="1"/>
      <dgm:spPr/>
      <dgm:t>
        <a:bodyPr/>
        <a:lstStyle/>
        <a:p>
          <a:r>
            <a:rPr lang="en-US" sz="1100" dirty="0" err="1"/>
            <a:t>Thingspeak</a:t>
          </a:r>
          <a:endParaRPr lang="vi-VN" sz="1100" dirty="0"/>
        </a:p>
      </dgm:t>
    </dgm:pt>
    <dgm:pt modelId="{8E67EDBD-6226-420E-8187-8D5D2FF2F1AC}" type="parTrans" cxnId="{0D767C85-C48D-438E-8A75-51814576B52D}">
      <dgm:prSet/>
      <dgm:spPr/>
      <dgm:t>
        <a:bodyPr/>
        <a:lstStyle/>
        <a:p>
          <a:endParaRPr lang="vi-VN"/>
        </a:p>
      </dgm:t>
    </dgm:pt>
    <dgm:pt modelId="{8E1D81A0-9FE7-41BB-855D-C4CF4873DB60}" type="sibTrans" cxnId="{0D767C85-C48D-438E-8A75-51814576B52D}">
      <dgm:prSet/>
      <dgm:spPr/>
      <dgm:t>
        <a:bodyPr/>
        <a:lstStyle/>
        <a:p>
          <a:endParaRPr lang="vi-VN"/>
        </a:p>
      </dgm:t>
    </dgm:pt>
    <dgm:pt modelId="{EC24DE0B-447A-4CB1-9B84-1F80E557822B}" type="pres">
      <dgm:prSet presAssocID="{F01A1149-6A66-422C-BB74-DECFBF534F4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F417F68-9E88-4DFB-906A-71EF384D8134}" type="pres">
      <dgm:prSet presAssocID="{86EB13D1-8B90-4564-8B9A-501B1225FEAF}" presName="gear1" presStyleLbl="node1" presStyleIdx="0" presStyleCnt="2">
        <dgm:presLayoutVars>
          <dgm:chMax val="1"/>
          <dgm:bulletEnabled val="1"/>
        </dgm:presLayoutVars>
      </dgm:prSet>
      <dgm:spPr/>
    </dgm:pt>
    <dgm:pt modelId="{72B8920F-9B0E-4B9D-A214-3C46FF0C634D}" type="pres">
      <dgm:prSet presAssocID="{86EB13D1-8B90-4564-8B9A-501B1225FEAF}" presName="gear1srcNode" presStyleLbl="node1" presStyleIdx="0" presStyleCnt="2"/>
      <dgm:spPr/>
    </dgm:pt>
    <dgm:pt modelId="{801726FF-769E-4686-A8CE-8ADA6345D8F5}" type="pres">
      <dgm:prSet presAssocID="{86EB13D1-8B90-4564-8B9A-501B1225FEAF}" presName="gear1dstNode" presStyleLbl="node1" presStyleIdx="0" presStyleCnt="2"/>
      <dgm:spPr/>
    </dgm:pt>
    <dgm:pt modelId="{DF21F15D-53EC-450C-B240-4B947EC8F00F}" type="pres">
      <dgm:prSet presAssocID="{B40FB3A1-2B78-4D23-8FDB-5A362C0BE978}" presName="gear2" presStyleLbl="node1" presStyleIdx="1" presStyleCnt="2">
        <dgm:presLayoutVars>
          <dgm:chMax val="1"/>
          <dgm:bulletEnabled val="1"/>
        </dgm:presLayoutVars>
      </dgm:prSet>
      <dgm:spPr/>
    </dgm:pt>
    <dgm:pt modelId="{6AE92885-27BD-4C6F-84A5-BC84109380E4}" type="pres">
      <dgm:prSet presAssocID="{B40FB3A1-2B78-4D23-8FDB-5A362C0BE978}" presName="gear2srcNode" presStyleLbl="node1" presStyleIdx="1" presStyleCnt="2"/>
      <dgm:spPr/>
    </dgm:pt>
    <dgm:pt modelId="{4F0769E8-13F5-4612-8BB6-404420F14164}" type="pres">
      <dgm:prSet presAssocID="{B40FB3A1-2B78-4D23-8FDB-5A362C0BE978}" presName="gear2dstNode" presStyleLbl="node1" presStyleIdx="1" presStyleCnt="2"/>
      <dgm:spPr/>
    </dgm:pt>
    <dgm:pt modelId="{8517A21F-2C59-45A6-A51F-FDCBEA0F0C6B}" type="pres">
      <dgm:prSet presAssocID="{D138A9F2-A6F9-41E7-9410-6C91F300E0CE}" presName="connector1" presStyleLbl="sibTrans2D1" presStyleIdx="0" presStyleCnt="2"/>
      <dgm:spPr/>
    </dgm:pt>
    <dgm:pt modelId="{EF19FFD9-45E9-41EC-A336-471F43D8F11C}" type="pres">
      <dgm:prSet presAssocID="{8E1D81A0-9FE7-41BB-855D-C4CF4873DB60}" presName="connector2" presStyleLbl="sibTrans2D1" presStyleIdx="1" presStyleCnt="2"/>
      <dgm:spPr/>
    </dgm:pt>
  </dgm:ptLst>
  <dgm:cxnLst>
    <dgm:cxn modelId="{40989984-F06F-481C-8F79-FF8ED466EBDA}" type="presOf" srcId="{B40FB3A1-2B78-4D23-8FDB-5A362C0BE978}" destId="{6AE92885-27BD-4C6F-84A5-BC84109380E4}" srcOrd="1" destOrd="0" presId="urn:microsoft.com/office/officeart/2005/8/layout/gear1"/>
    <dgm:cxn modelId="{F202927C-B0C8-4082-9EB6-C0A7B1A70E5E}" type="presOf" srcId="{86EB13D1-8B90-4564-8B9A-501B1225FEAF}" destId="{8F417F68-9E88-4DFB-906A-71EF384D8134}" srcOrd="0" destOrd="0" presId="urn:microsoft.com/office/officeart/2005/8/layout/gear1"/>
    <dgm:cxn modelId="{6995B4BD-0175-46B3-A89A-7B96ABD739BC}" type="presOf" srcId="{86EB13D1-8B90-4564-8B9A-501B1225FEAF}" destId="{72B8920F-9B0E-4B9D-A214-3C46FF0C634D}" srcOrd="1" destOrd="0" presId="urn:microsoft.com/office/officeart/2005/8/layout/gear1"/>
    <dgm:cxn modelId="{2A51472B-9FD0-4199-98E2-E827AEEF7B08}" type="presOf" srcId="{D138A9F2-A6F9-41E7-9410-6C91F300E0CE}" destId="{8517A21F-2C59-45A6-A51F-FDCBEA0F0C6B}" srcOrd="0" destOrd="0" presId="urn:microsoft.com/office/officeart/2005/8/layout/gear1"/>
    <dgm:cxn modelId="{6FDEDBF3-C5F6-4532-BD50-0F7C5C12D6FC}" type="presOf" srcId="{B40FB3A1-2B78-4D23-8FDB-5A362C0BE978}" destId="{DF21F15D-53EC-450C-B240-4B947EC8F00F}" srcOrd="0" destOrd="0" presId="urn:microsoft.com/office/officeart/2005/8/layout/gear1"/>
    <dgm:cxn modelId="{D9CF7659-7389-4AE1-9938-F9E92B04A92F}" type="presOf" srcId="{86EB13D1-8B90-4564-8B9A-501B1225FEAF}" destId="{801726FF-769E-4686-A8CE-8ADA6345D8F5}" srcOrd="2" destOrd="0" presId="urn:microsoft.com/office/officeart/2005/8/layout/gear1"/>
    <dgm:cxn modelId="{225BA405-6C35-41BB-9198-43D5B481BCB1}" type="presOf" srcId="{B40FB3A1-2B78-4D23-8FDB-5A362C0BE978}" destId="{4F0769E8-13F5-4612-8BB6-404420F14164}" srcOrd="2" destOrd="0" presId="urn:microsoft.com/office/officeart/2005/8/layout/gear1"/>
    <dgm:cxn modelId="{73FCC852-54FB-4585-866C-B0DF6ED7E196}" type="presOf" srcId="{F01A1149-6A66-422C-BB74-DECFBF534F4F}" destId="{EC24DE0B-447A-4CB1-9B84-1F80E557822B}" srcOrd="0" destOrd="0" presId="urn:microsoft.com/office/officeart/2005/8/layout/gear1"/>
    <dgm:cxn modelId="{19AF3541-C6AD-447A-920C-54992862AEC7}" srcId="{F01A1149-6A66-422C-BB74-DECFBF534F4F}" destId="{86EB13D1-8B90-4564-8B9A-501B1225FEAF}" srcOrd="0" destOrd="0" parTransId="{9550E7A0-EAC1-40C6-9E7F-A1D7F5074404}" sibTransId="{D138A9F2-A6F9-41E7-9410-6C91F300E0CE}"/>
    <dgm:cxn modelId="{48EB3F8F-1712-484C-9348-FBAAD7BCA455}" type="presOf" srcId="{8E1D81A0-9FE7-41BB-855D-C4CF4873DB60}" destId="{EF19FFD9-45E9-41EC-A336-471F43D8F11C}" srcOrd="0" destOrd="0" presId="urn:microsoft.com/office/officeart/2005/8/layout/gear1"/>
    <dgm:cxn modelId="{0D767C85-C48D-438E-8A75-51814576B52D}" srcId="{F01A1149-6A66-422C-BB74-DECFBF534F4F}" destId="{B40FB3A1-2B78-4D23-8FDB-5A362C0BE978}" srcOrd="1" destOrd="0" parTransId="{8E67EDBD-6226-420E-8187-8D5D2FF2F1AC}" sibTransId="{8E1D81A0-9FE7-41BB-855D-C4CF4873DB60}"/>
    <dgm:cxn modelId="{6B2C8F4E-D880-4B48-B90D-FD37186D1AAA}" type="presParOf" srcId="{EC24DE0B-447A-4CB1-9B84-1F80E557822B}" destId="{8F417F68-9E88-4DFB-906A-71EF384D8134}" srcOrd="0" destOrd="0" presId="urn:microsoft.com/office/officeart/2005/8/layout/gear1"/>
    <dgm:cxn modelId="{B398BCD2-CB8F-4DE7-9B6E-A33EBAD29F8B}" type="presParOf" srcId="{EC24DE0B-447A-4CB1-9B84-1F80E557822B}" destId="{72B8920F-9B0E-4B9D-A214-3C46FF0C634D}" srcOrd="1" destOrd="0" presId="urn:microsoft.com/office/officeart/2005/8/layout/gear1"/>
    <dgm:cxn modelId="{20A4337C-3094-494C-A70F-87943666B6D9}" type="presParOf" srcId="{EC24DE0B-447A-4CB1-9B84-1F80E557822B}" destId="{801726FF-769E-4686-A8CE-8ADA6345D8F5}" srcOrd="2" destOrd="0" presId="urn:microsoft.com/office/officeart/2005/8/layout/gear1"/>
    <dgm:cxn modelId="{A2A1D9E1-8D10-4F32-9D45-CE98BB5326AF}" type="presParOf" srcId="{EC24DE0B-447A-4CB1-9B84-1F80E557822B}" destId="{DF21F15D-53EC-450C-B240-4B947EC8F00F}" srcOrd="3" destOrd="0" presId="urn:microsoft.com/office/officeart/2005/8/layout/gear1"/>
    <dgm:cxn modelId="{0BF3F2E9-129C-41E2-85DD-22C8F6CF07BB}" type="presParOf" srcId="{EC24DE0B-447A-4CB1-9B84-1F80E557822B}" destId="{6AE92885-27BD-4C6F-84A5-BC84109380E4}" srcOrd="4" destOrd="0" presId="urn:microsoft.com/office/officeart/2005/8/layout/gear1"/>
    <dgm:cxn modelId="{1D17015C-B5E5-4C78-AB47-2D5A3189C464}" type="presParOf" srcId="{EC24DE0B-447A-4CB1-9B84-1F80E557822B}" destId="{4F0769E8-13F5-4612-8BB6-404420F14164}" srcOrd="5" destOrd="0" presId="urn:microsoft.com/office/officeart/2005/8/layout/gear1"/>
    <dgm:cxn modelId="{CE1D4566-C9C5-4007-AE39-6509093AEE5B}" type="presParOf" srcId="{EC24DE0B-447A-4CB1-9B84-1F80E557822B}" destId="{8517A21F-2C59-45A6-A51F-FDCBEA0F0C6B}" srcOrd="6" destOrd="0" presId="urn:microsoft.com/office/officeart/2005/8/layout/gear1"/>
    <dgm:cxn modelId="{382C5F82-6291-43FE-B55D-13549887E28F}" type="presParOf" srcId="{EC24DE0B-447A-4CB1-9B84-1F80E557822B}" destId="{EF19FFD9-45E9-41EC-A336-471F43D8F11C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01A1149-6A66-422C-BB74-DECFBF534F4F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86EB13D1-8B90-4564-8B9A-501B1225FEAF}">
      <dgm:prSet phldrT="[Văn bản]" custT="1"/>
      <dgm:spPr/>
      <dgm:t>
        <a:bodyPr/>
        <a:lstStyle/>
        <a:p>
          <a:r>
            <a:rPr lang="en-US" sz="2000" dirty="0"/>
            <a:t>Sensor</a:t>
          </a:r>
          <a:endParaRPr lang="vi-VN" sz="2000" dirty="0"/>
        </a:p>
      </dgm:t>
    </dgm:pt>
    <dgm:pt modelId="{9550E7A0-EAC1-40C6-9E7F-A1D7F5074404}" type="parTrans" cxnId="{19AF3541-C6AD-447A-920C-54992862AEC7}">
      <dgm:prSet/>
      <dgm:spPr/>
      <dgm:t>
        <a:bodyPr/>
        <a:lstStyle/>
        <a:p>
          <a:endParaRPr lang="vi-VN"/>
        </a:p>
      </dgm:t>
    </dgm:pt>
    <dgm:pt modelId="{D138A9F2-A6F9-41E7-9410-6C91F300E0CE}" type="sibTrans" cxnId="{19AF3541-C6AD-447A-920C-54992862AEC7}">
      <dgm:prSet/>
      <dgm:spPr/>
      <dgm:t>
        <a:bodyPr/>
        <a:lstStyle/>
        <a:p>
          <a:endParaRPr lang="vi-VN"/>
        </a:p>
      </dgm:t>
    </dgm:pt>
    <dgm:pt modelId="{2028486C-920D-41B1-833E-06B1157B4F5D}">
      <dgm:prSet phldrT="[Văn bản]" custT="1"/>
      <dgm:spPr/>
      <dgm:t>
        <a:bodyPr/>
        <a:lstStyle/>
        <a:p>
          <a:r>
            <a:rPr lang="en-US" sz="1800" dirty="0"/>
            <a:t>CS </a:t>
          </a:r>
          <a:r>
            <a:rPr lang="en-US" sz="1800" dirty="0" err="1"/>
            <a:t>lý</a:t>
          </a:r>
          <a:r>
            <a:rPr lang="en-US" sz="1800" dirty="0"/>
            <a:t> </a:t>
          </a:r>
          <a:r>
            <a:rPr lang="en-US" sz="1800" dirty="0" err="1"/>
            <a:t>thuyết</a:t>
          </a:r>
          <a:endParaRPr lang="vi-VN" sz="2000" dirty="0"/>
        </a:p>
      </dgm:t>
    </dgm:pt>
    <dgm:pt modelId="{D6810076-59B6-48CF-BCD9-C05D87D65C7D}" type="parTrans" cxnId="{5FE2ECFF-3B85-40AE-A9B5-D847079B52D2}">
      <dgm:prSet/>
      <dgm:spPr/>
      <dgm:t>
        <a:bodyPr/>
        <a:lstStyle/>
        <a:p>
          <a:endParaRPr lang="vi-VN"/>
        </a:p>
      </dgm:t>
    </dgm:pt>
    <dgm:pt modelId="{DC9C410D-91D3-4690-B80D-CFD3D9DB8822}" type="sibTrans" cxnId="{5FE2ECFF-3B85-40AE-A9B5-D847079B52D2}">
      <dgm:prSet/>
      <dgm:spPr/>
      <dgm:t>
        <a:bodyPr/>
        <a:lstStyle/>
        <a:p>
          <a:endParaRPr lang="vi-VN"/>
        </a:p>
      </dgm:t>
    </dgm:pt>
    <dgm:pt modelId="{EC24DE0B-447A-4CB1-9B84-1F80E557822B}" type="pres">
      <dgm:prSet presAssocID="{F01A1149-6A66-422C-BB74-DECFBF534F4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F417F68-9E88-4DFB-906A-71EF384D8134}" type="pres">
      <dgm:prSet presAssocID="{86EB13D1-8B90-4564-8B9A-501B1225FEAF}" presName="gear1" presStyleLbl="node1" presStyleIdx="0" presStyleCnt="2">
        <dgm:presLayoutVars>
          <dgm:chMax val="1"/>
          <dgm:bulletEnabled val="1"/>
        </dgm:presLayoutVars>
      </dgm:prSet>
      <dgm:spPr/>
    </dgm:pt>
    <dgm:pt modelId="{72B8920F-9B0E-4B9D-A214-3C46FF0C634D}" type="pres">
      <dgm:prSet presAssocID="{86EB13D1-8B90-4564-8B9A-501B1225FEAF}" presName="gear1srcNode" presStyleLbl="node1" presStyleIdx="0" presStyleCnt="2"/>
      <dgm:spPr/>
    </dgm:pt>
    <dgm:pt modelId="{801726FF-769E-4686-A8CE-8ADA6345D8F5}" type="pres">
      <dgm:prSet presAssocID="{86EB13D1-8B90-4564-8B9A-501B1225FEAF}" presName="gear1dstNode" presStyleLbl="node1" presStyleIdx="0" presStyleCnt="2"/>
      <dgm:spPr/>
    </dgm:pt>
    <dgm:pt modelId="{047ABBAD-BC44-42C0-826C-E49183811D6A}" type="pres">
      <dgm:prSet presAssocID="{2028486C-920D-41B1-833E-06B1157B4F5D}" presName="gear2" presStyleLbl="node1" presStyleIdx="1" presStyleCnt="2">
        <dgm:presLayoutVars>
          <dgm:chMax val="1"/>
          <dgm:bulletEnabled val="1"/>
        </dgm:presLayoutVars>
      </dgm:prSet>
      <dgm:spPr/>
    </dgm:pt>
    <dgm:pt modelId="{1E7E27ED-5600-45AE-B80C-DCB99B399451}" type="pres">
      <dgm:prSet presAssocID="{2028486C-920D-41B1-833E-06B1157B4F5D}" presName="gear2srcNode" presStyleLbl="node1" presStyleIdx="1" presStyleCnt="2"/>
      <dgm:spPr/>
    </dgm:pt>
    <dgm:pt modelId="{21E5D791-6766-4140-8E61-A8C2CF8D828D}" type="pres">
      <dgm:prSet presAssocID="{2028486C-920D-41B1-833E-06B1157B4F5D}" presName="gear2dstNode" presStyleLbl="node1" presStyleIdx="1" presStyleCnt="2"/>
      <dgm:spPr/>
    </dgm:pt>
    <dgm:pt modelId="{8517A21F-2C59-45A6-A51F-FDCBEA0F0C6B}" type="pres">
      <dgm:prSet presAssocID="{D138A9F2-A6F9-41E7-9410-6C91F300E0CE}" presName="connector1" presStyleLbl="sibTrans2D1" presStyleIdx="0" presStyleCnt="2"/>
      <dgm:spPr/>
    </dgm:pt>
    <dgm:pt modelId="{7BE03DB3-3859-4F86-A254-83CCD7120196}" type="pres">
      <dgm:prSet presAssocID="{DC9C410D-91D3-4690-B80D-CFD3D9DB8822}" presName="connector2" presStyleLbl="sibTrans2D1" presStyleIdx="1" presStyleCnt="2"/>
      <dgm:spPr/>
    </dgm:pt>
  </dgm:ptLst>
  <dgm:cxnLst>
    <dgm:cxn modelId="{831EDEEA-5371-4475-B776-B7F2140E0EC2}" type="presOf" srcId="{2028486C-920D-41B1-833E-06B1157B4F5D}" destId="{21E5D791-6766-4140-8E61-A8C2CF8D828D}" srcOrd="2" destOrd="0" presId="urn:microsoft.com/office/officeart/2005/8/layout/gear1"/>
    <dgm:cxn modelId="{2A51472B-9FD0-4199-98E2-E827AEEF7B08}" type="presOf" srcId="{D138A9F2-A6F9-41E7-9410-6C91F300E0CE}" destId="{8517A21F-2C59-45A6-A51F-FDCBEA0F0C6B}" srcOrd="0" destOrd="0" presId="urn:microsoft.com/office/officeart/2005/8/layout/gear1"/>
    <dgm:cxn modelId="{D5198999-A753-4BAF-B8DD-BEFD52D58FBE}" type="presOf" srcId="{2028486C-920D-41B1-833E-06B1157B4F5D}" destId="{1E7E27ED-5600-45AE-B80C-DCB99B399451}" srcOrd="1" destOrd="0" presId="urn:microsoft.com/office/officeart/2005/8/layout/gear1"/>
    <dgm:cxn modelId="{19AF3541-C6AD-447A-920C-54992862AEC7}" srcId="{F01A1149-6A66-422C-BB74-DECFBF534F4F}" destId="{86EB13D1-8B90-4564-8B9A-501B1225FEAF}" srcOrd="0" destOrd="0" parTransId="{9550E7A0-EAC1-40C6-9E7F-A1D7F5074404}" sibTransId="{D138A9F2-A6F9-41E7-9410-6C91F300E0CE}"/>
    <dgm:cxn modelId="{0ABA15DE-54EA-4BC3-A2C7-6E78A343CEB9}" type="presOf" srcId="{DC9C410D-91D3-4690-B80D-CFD3D9DB8822}" destId="{7BE03DB3-3859-4F86-A254-83CCD7120196}" srcOrd="0" destOrd="0" presId="urn:microsoft.com/office/officeart/2005/8/layout/gear1"/>
    <dgm:cxn modelId="{6995B4BD-0175-46B3-A89A-7B96ABD739BC}" type="presOf" srcId="{86EB13D1-8B90-4564-8B9A-501B1225FEAF}" destId="{72B8920F-9B0E-4B9D-A214-3C46FF0C634D}" srcOrd="1" destOrd="0" presId="urn:microsoft.com/office/officeart/2005/8/layout/gear1"/>
    <dgm:cxn modelId="{5FE2ECFF-3B85-40AE-A9B5-D847079B52D2}" srcId="{F01A1149-6A66-422C-BB74-DECFBF534F4F}" destId="{2028486C-920D-41B1-833E-06B1157B4F5D}" srcOrd="1" destOrd="0" parTransId="{D6810076-59B6-48CF-BCD9-C05D87D65C7D}" sibTransId="{DC9C410D-91D3-4690-B80D-CFD3D9DB8822}"/>
    <dgm:cxn modelId="{C6D52588-A239-4DCF-9385-1B960E5E262A}" type="presOf" srcId="{2028486C-920D-41B1-833E-06B1157B4F5D}" destId="{047ABBAD-BC44-42C0-826C-E49183811D6A}" srcOrd="0" destOrd="0" presId="urn:microsoft.com/office/officeart/2005/8/layout/gear1"/>
    <dgm:cxn modelId="{F202927C-B0C8-4082-9EB6-C0A7B1A70E5E}" type="presOf" srcId="{86EB13D1-8B90-4564-8B9A-501B1225FEAF}" destId="{8F417F68-9E88-4DFB-906A-71EF384D8134}" srcOrd="0" destOrd="0" presId="urn:microsoft.com/office/officeart/2005/8/layout/gear1"/>
    <dgm:cxn modelId="{D9CF7659-7389-4AE1-9938-F9E92B04A92F}" type="presOf" srcId="{86EB13D1-8B90-4564-8B9A-501B1225FEAF}" destId="{801726FF-769E-4686-A8CE-8ADA6345D8F5}" srcOrd="2" destOrd="0" presId="urn:microsoft.com/office/officeart/2005/8/layout/gear1"/>
    <dgm:cxn modelId="{73FCC852-54FB-4585-866C-B0DF6ED7E196}" type="presOf" srcId="{F01A1149-6A66-422C-BB74-DECFBF534F4F}" destId="{EC24DE0B-447A-4CB1-9B84-1F80E557822B}" srcOrd="0" destOrd="0" presId="urn:microsoft.com/office/officeart/2005/8/layout/gear1"/>
    <dgm:cxn modelId="{6B2C8F4E-D880-4B48-B90D-FD37186D1AAA}" type="presParOf" srcId="{EC24DE0B-447A-4CB1-9B84-1F80E557822B}" destId="{8F417F68-9E88-4DFB-906A-71EF384D8134}" srcOrd="0" destOrd="0" presId="urn:microsoft.com/office/officeart/2005/8/layout/gear1"/>
    <dgm:cxn modelId="{B398BCD2-CB8F-4DE7-9B6E-A33EBAD29F8B}" type="presParOf" srcId="{EC24DE0B-447A-4CB1-9B84-1F80E557822B}" destId="{72B8920F-9B0E-4B9D-A214-3C46FF0C634D}" srcOrd="1" destOrd="0" presId="urn:microsoft.com/office/officeart/2005/8/layout/gear1"/>
    <dgm:cxn modelId="{20A4337C-3094-494C-A70F-87943666B6D9}" type="presParOf" srcId="{EC24DE0B-447A-4CB1-9B84-1F80E557822B}" destId="{801726FF-769E-4686-A8CE-8ADA6345D8F5}" srcOrd="2" destOrd="0" presId="urn:microsoft.com/office/officeart/2005/8/layout/gear1"/>
    <dgm:cxn modelId="{220F244D-F072-4BB9-8E64-2CDABAAA5E7B}" type="presParOf" srcId="{EC24DE0B-447A-4CB1-9B84-1F80E557822B}" destId="{047ABBAD-BC44-42C0-826C-E49183811D6A}" srcOrd="3" destOrd="0" presId="urn:microsoft.com/office/officeart/2005/8/layout/gear1"/>
    <dgm:cxn modelId="{F06AD9FF-0A8B-40C9-B596-29FDDA1E8FA0}" type="presParOf" srcId="{EC24DE0B-447A-4CB1-9B84-1F80E557822B}" destId="{1E7E27ED-5600-45AE-B80C-DCB99B399451}" srcOrd="4" destOrd="0" presId="urn:microsoft.com/office/officeart/2005/8/layout/gear1"/>
    <dgm:cxn modelId="{B6C28987-A0C5-41EA-8053-5D0FD0F25B09}" type="presParOf" srcId="{EC24DE0B-447A-4CB1-9B84-1F80E557822B}" destId="{21E5D791-6766-4140-8E61-A8C2CF8D828D}" srcOrd="5" destOrd="0" presId="urn:microsoft.com/office/officeart/2005/8/layout/gear1"/>
    <dgm:cxn modelId="{CE1D4566-C9C5-4007-AE39-6509093AEE5B}" type="presParOf" srcId="{EC24DE0B-447A-4CB1-9B84-1F80E557822B}" destId="{8517A21F-2C59-45A6-A51F-FDCBEA0F0C6B}" srcOrd="6" destOrd="0" presId="urn:microsoft.com/office/officeart/2005/8/layout/gear1"/>
    <dgm:cxn modelId="{D53AEF9C-70C3-476D-948D-5377DF6D0CB6}" type="presParOf" srcId="{EC24DE0B-447A-4CB1-9B84-1F80E557822B}" destId="{7BE03DB3-3859-4F86-A254-83CCD7120196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01A1149-6A66-422C-BB74-DECFBF534F4F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86EB13D1-8B90-4564-8B9A-501B1225FEAF}">
      <dgm:prSet phldrT="[Văn bản]" custT="1"/>
      <dgm:spPr/>
      <dgm:t>
        <a:bodyPr/>
        <a:lstStyle/>
        <a:p>
          <a:r>
            <a:rPr lang="en-US" sz="2000" dirty="0"/>
            <a:t>Sensor</a:t>
          </a:r>
          <a:endParaRPr lang="vi-VN" sz="2000" dirty="0"/>
        </a:p>
      </dgm:t>
    </dgm:pt>
    <dgm:pt modelId="{9550E7A0-EAC1-40C6-9E7F-A1D7F5074404}" type="parTrans" cxnId="{19AF3541-C6AD-447A-920C-54992862AEC7}">
      <dgm:prSet/>
      <dgm:spPr/>
      <dgm:t>
        <a:bodyPr/>
        <a:lstStyle/>
        <a:p>
          <a:endParaRPr lang="vi-VN"/>
        </a:p>
      </dgm:t>
    </dgm:pt>
    <dgm:pt modelId="{D138A9F2-A6F9-41E7-9410-6C91F300E0CE}" type="sibTrans" cxnId="{19AF3541-C6AD-447A-920C-54992862AEC7}">
      <dgm:prSet/>
      <dgm:spPr/>
      <dgm:t>
        <a:bodyPr/>
        <a:lstStyle/>
        <a:p>
          <a:endParaRPr lang="vi-VN"/>
        </a:p>
      </dgm:t>
    </dgm:pt>
    <dgm:pt modelId="{2028486C-920D-41B1-833E-06B1157B4F5D}">
      <dgm:prSet phldrT="[Văn bản]" custT="1"/>
      <dgm:spPr/>
      <dgm:t>
        <a:bodyPr/>
        <a:lstStyle/>
        <a:p>
          <a:r>
            <a:rPr lang="en-US" sz="1600" dirty="0"/>
            <a:t>Camera</a:t>
          </a:r>
          <a:endParaRPr lang="vi-VN" sz="1600" dirty="0"/>
        </a:p>
      </dgm:t>
    </dgm:pt>
    <dgm:pt modelId="{D6810076-59B6-48CF-BCD9-C05D87D65C7D}" type="parTrans" cxnId="{5FE2ECFF-3B85-40AE-A9B5-D847079B52D2}">
      <dgm:prSet/>
      <dgm:spPr/>
      <dgm:t>
        <a:bodyPr/>
        <a:lstStyle/>
        <a:p>
          <a:endParaRPr lang="vi-VN"/>
        </a:p>
      </dgm:t>
    </dgm:pt>
    <dgm:pt modelId="{DC9C410D-91D3-4690-B80D-CFD3D9DB8822}" type="sibTrans" cxnId="{5FE2ECFF-3B85-40AE-A9B5-D847079B52D2}">
      <dgm:prSet/>
      <dgm:spPr/>
      <dgm:t>
        <a:bodyPr/>
        <a:lstStyle/>
        <a:p>
          <a:endParaRPr lang="vi-VN"/>
        </a:p>
      </dgm:t>
    </dgm:pt>
    <dgm:pt modelId="{EC24DE0B-447A-4CB1-9B84-1F80E557822B}" type="pres">
      <dgm:prSet presAssocID="{F01A1149-6A66-422C-BB74-DECFBF534F4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F417F68-9E88-4DFB-906A-71EF384D8134}" type="pres">
      <dgm:prSet presAssocID="{86EB13D1-8B90-4564-8B9A-501B1225FEAF}" presName="gear1" presStyleLbl="node1" presStyleIdx="0" presStyleCnt="2">
        <dgm:presLayoutVars>
          <dgm:chMax val="1"/>
          <dgm:bulletEnabled val="1"/>
        </dgm:presLayoutVars>
      </dgm:prSet>
      <dgm:spPr/>
    </dgm:pt>
    <dgm:pt modelId="{72B8920F-9B0E-4B9D-A214-3C46FF0C634D}" type="pres">
      <dgm:prSet presAssocID="{86EB13D1-8B90-4564-8B9A-501B1225FEAF}" presName="gear1srcNode" presStyleLbl="node1" presStyleIdx="0" presStyleCnt="2"/>
      <dgm:spPr/>
    </dgm:pt>
    <dgm:pt modelId="{801726FF-769E-4686-A8CE-8ADA6345D8F5}" type="pres">
      <dgm:prSet presAssocID="{86EB13D1-8B90-4564-8B9A-501B1225FEAF}" presName="gear1dstNode" presStyleLbl="node1" presStyleIdx="0" presStyleCnt="2"/>
      <dgm:spPr/>
    </dgm:pt>
    <dgm:pt modelId="{047ABBAD-BC44-42C0-826C-E49183811D6A}" type="pres">
      <dgm:prSet presAssocID="{2028486C-920D-41B1-833E-06B1157B4F5D}" presName="gear2" presStyleLbl="node1" presStyleIdx="1" presStyleCnt="2">
        <dgm:presLayoutVars>
          <dgm:chMax val="1"/>
          <dgm:bulletEnabled val="1"/>
        </dgm:presLayoutVars>
      </dgm:prSet>
      <dgm:spPr/>
    </dgm:pt>
    <dgm:pt modelId="{1E7E27ED-5600-45AE-B80C-DCB99B399451}" type="pres">
      <dgm:prSet presAssocID="{2028486C-920D-41B1-833E-06B1157B4F5D}" presName="gear2srcNode" presStyleLbl="node1" presStyleIdx="1" presStyleCnt="2"/>
      <dgm:spPr/>
    </dgm:pt>
    <dgm:pt modelId="{21E5D791-6766-4140-8E61-A8C2CF8D828D}" type="pres">
      <dgm:prSet presAssocID="{2028486C-920D-41B1-833E-06B1157B4F5D}" presName="gear2dstNode" presStyleLbl="node1" presStyleIdx="1" presStyleCnt="2"/>
      <dgm:spPr/>
    </dgm:pt>
    <dgm:pt modelId="{8517A21F-2C59-45A6-A51F-FDCBEA0F0C6B}" type="pres">
      <dgm:prSet presAssocID="{D138A9F2-A6F9-41E7-9410-6C91F300E0CE}" presName="connector1" presStyleLbl="sibTrans2D1" presStyleIdx="0" presStyleCnt="2"/>
      <dgm:spPr/>
    </dgm:pt>
    <dgm:pt modelId="{7BE03DB3-3859-4F86-A254-83CCD7120196}" type="pres">
      <dgm:prSet presAssocID="{DC9C410D-91D3-4690-B80D-CFD3D9DB8822}" presName="connector2" presStyleLbl="sibTrans2D1" presStyleIdx="1" presStyleCnt="2"/>
      <dgm:spPr/>
    </dgm:pt>
  </dgm:ptLst>
  <dgm:cxnLst>
    <dgm:cxn modelId="{831EDEEA-5371-4475-B776-B7F2140E0EC2}" type="presOf" srcId="{2028486C-920D-41B1-833E-06B1157B4F5D}" destId="{21E5D791-6766-4140-8E61-A8C2CF8D828D}" srcOrd="2" destOrd="0" presId="urn:microsoft.com/office/officeart/2005/8/layout/gear1"/>
    <dgm:cxn modelId="{2A51472B-9FD0-4199-98E2-E827AEEF7B08}" type="presOf" srcId="{D138A9F2-A6F9-41E7-9410-6C91F300E0CE}" destId="{8517A21F-2C59-45A6-A51F-FDCBEA0F0C6B}" srcOrd="0" destOrd="0" presId="urn:microsoft.com/office/officeart/2005/8/layout/gear1"/>
    <dgm:cxn modelId="{D5198999-A753-4BAF-B8DD-BEFD52D58FBE}" type="presOf" srcId="{2028486C-920D-41B1-833E-06B1157B4F5D}" destId="{1E7E27ED-5600-45AE-B80C-DCB99B399451}" srcOrd="1" destOrd="0" presId="urn:microsoft.com/office/officeart/2005/8/layout/gear1"/>
    <dgm:cxn modelId="{19AF3541-C6AD-447A-920C-54992862AEC7}" srcId="{F01A1149-6A66-422C-BB74-DECFBF534F4F}" destId="{86EB13D1-8B90-4564-8B9A-501B1225FEAF}" srcOrd="0" destOrd="0" parTransId="{9550E7A0-EAC1-40C6-9E7F-A1D7F5074404}" sibTransId="{D138A9F2-A6F9-41E7-9410-6C91F300E0CE}"/>
    <dgm:cxn modelId="{0ABA15DE-54EA-4BC3-A2C7-6E78A343CEB9}" type="presOf" srcId="{DC9C410D-91D3-4690-B80D-CFD3D9DB8822}" destId="{7BE03DB3-3859-4F86-A254-83CCD7120196}" srcOrd="0" destOrd="0" presId="urn:microsoft.com/office/officeart/2005/8/layout/gear1"/>
    <dgm:cxn modelId="{6995B4BD-0175-46B3-A89A-7B96ABD739BC}" type="presOf" srcId="{86EB13D1-8B90-4564-8B9A-501B1225FEAF}" destId="{72B8920F-9B0E-4B9D-A214-3C46FF0C634D}" srcOrd="1" destOrd="0" presId="urn:microsoft.com/office/officeart/2005/8/layout/gear1"/>
    <dgm:cxn modelId="{5FE2ECFF-3B85-40AE-A9B5-D847079B52D2}" srcId="{F01A1149-6A66-422C-BB74-DECFBF534F4F}" destId="{2028486C-920D-41B1-833E-06B1157B4F5D}" srcOrd="1" destOrd="0" parTransId="{D6810076-59B6-48CF-BCD9-C05D87D65C7D}" sibTransId="{DC9C410D-91D3-4690-B80D-CFD3D9DB8822}"/>
    <dgm:cxn modelId="{C6D52588-A239-4DCF-9385-1B960E5E262A}" type="presOf" srcId="{2028486C-920D-41B1-833E-06B1157B4F5D}" destId="{047ABBAD-BC44-42C0-826C-E49183811D6A}" srcOrd="0" destOrd="0" presId="urn:microsoft.com/office/officeart/2005/8/layout/gear1"/>
    <dgm:cxn modelId="{F202927C-B0C8-4082-9EB6-C0A7B1A70E5E}" type="presOf" srcId="{86EB13D1-8B90-4564-8B9A-501B1225FEAF}" destId="{8F417F68-9E88-4DFB-906A-71EF384D8134}" srcOrd="0" destOrd="0" presId="urn:microsoft.com/office/officeart/2005/8/layout/gear1"/>
    <dgm:cxn modelId="{D9CF7659-7389-4AE1-9938-F9E92B04A92F}" type="presOf" srcId="{86EB13D1-8B90-4564-8B9A-501B1225FEAF}" destId="{801726FF-769E-4686-A8CE-8ADA6345D8F5}" srcOrd="2" destOrd="0" presId="urn:microsoft.com/office/officeart/2005/8/layout/gear1"/>
    <dgm:cxn modelId="{73FCC852-54FB-4585-866C-B0DF6ED7E196}" type="presOf" srcId="{F01A1149-6A66-422C-BB74-DECFBF534F4F}" destId="{EC24DE0B-447A-4CB1-9B84-1F80E557822B}" srcOrd="0" destOrd="0" presId="urn:microsoft.com/office/officeart/2005/8/layout/gear1"/>
    <dgm:cxn modelId="{6B2C8F4E-D880-4B48-B90D-FD37186D1AAA}" type="presParOf" srcId="{EC24DE0B-447A-4CB1-9B84-1F80E557822B}" destId="{8F417F68-9E88-4DFB-906A-71EF384D8134}" srcOrd="0" destOrd="0" presId="urn:microsoft.com/office/officeart/2005/8/layout/gear1"/>
    <dgm:cxn modelId="{B398BCD2-CB8F-4DE7-9B6E-A33EBAD29F8B}" type="presParOf" srcId="{EC24DE0B-447A-4CB1-9B84-1F80E557822B}" destId="{72B8920F-9B0E-4B9D-A214-3C46FF0C634D}" srcOrd="1" destOrd="0" presId="urn:microsoft.com/office/officeart/2005/8/layout/gear1"/>
    <dgm:cxn modelId="{20A4337C-3094-494C-A70F-87943666B6D9}" type="presParOf" srcId="{EC24DE0B-447A-4CB1-9B84-1F80E557822B}" destId="{801726FF-769E-4686-A8CE-8ADA6345D8F5}" srcOrd="2" destOrd="0" presId="urn:microsoft.com/office/officeart/2005/8/layout/gear1"/>
    <dgm:cxn modelId="{220F244D-F072-4BB9-8E64-2CDABAAA5E7B}" type="presParOf" srcId="{EC24DE0B-447A-4CB1-9B84-1F80E557822B}" destId="{047ABBAD-BC44-42C0-826C-E49183811D6A}" srcOrd="3" destOrd="0" presId="urn:microsoft.com/office/officeart/2005/8/layout/gear1"/>
    <dgm:cxn modelId="{F06AD9FF-0A8B-40C9-B596-29FDDA1E8FA0}" type="presParOf" srcId="{EC24DE0B-447A-4CB1-9B84-1F80E557822B}" destId="{1E7E27ED-5600-45AE-B80C-DCB99B399451}" srcOrd="4" destOrd="0" presId="urn:microsoft.com/office/officeart/2005/8/layout/gear1"/>
    <dgm:cxn modelId="{B6C28987-A0C5-41EA-8053-5D0FD0F25B09}" type="presParOf" srcId="{EC24DE0B-447A-4CB1-9B84-1F80E557822B}" destId="{21E5D791-6766-4140-8E61-A8C2CF8D828D}" srcOrd="5" destOrd="0" presId="urn:microsoft.com/office/officeart/2005/8/layout/gear1"/>
    <dgm:cxn modelId="{CE1D4566-C9C5-4007-AE39-6509093AEE5B}" type="presParOf" srcId="{EC24DE0B-447A-4CB1-9B84-1F80E557822B}" destId="{8517A21F-2C59-45A6-A51F-FDCBEA0F0C6B}" srcOrd="6" destOrd="0" presId="urn:microsoft.com/office/officeart/2005/8/layout/gear1"/>
    <dgm:cxn modelId="{D53AEF9C-70C3-476D-948D-5377DF6D0CB6}" type="presParOf" srcId="{EC24DE0B-447A-4CB1-9B84-1F80E557822B}" destId="{7BE03DB3-3859-4F86-A254-83CCD7120196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01A1149-6A66-422C-BB74-DECFBF534F4F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86EB13D1-8B90-4564-8B9A-501B1225FEAF}">
      <dgm:prSet phldrT="[Văn bản]" custT="1"/>
      <dgm:spPr/>
      <dgm:t>
        <a:bodyPr/>
        <a:lstStyle/>
        <a:p>
          <a:r>
            <a:rPr lang="en-US" sz="2000" dirty="0" err="1"/>
            <a:t>Biểu</a:t>
          </a:r>
          <a:r>
            <a:rPr lang="en-US" sz="2000" dirty="0"/>
            <a:t> </a:t>
          </a:r>
          <a:r>
            <a:rPr lang="en-US" sz="2000" dirty="0" err="1"/>
            <a:t>đồ</a:t>
          </a:r>
          <a:endParaRPr lang="vi-VN" sz="2000" dirty="0"/>
        </a:p>
      </dgm:t>
    </dgm:pt>
    <dgm:pt modelId="{9550E7A0-EAC1-40C6-9E7F-A1D7F5074404}" type="parTrans" cxnId="{19AF3541-C6AD-447A-920C-54992862AEC7}">
      <dgm:prSet/>
      <dgm:spPr/>
      <dgm:t>
        <a:bodyPr/>
        <a:lstStyle/>
        <a:p>
          <a:endParaRPr lang="vi-VN"/>
        </a:p>
      </dgm:t>
    </dgm:pt>
    <dgm:pt modelId="{D138A9F2-A6F9-41E7-9410-6C91F300E0CE}" type="sibTrans" cxnId="{19AF3541-C6AD-447A-920C-54992862AEC7}">
      <dgm:prSet/>
      <dgm:spPr/>
      <dgm:t>
        <a:bodyPr/>
        <a:lstStyle/>
        <a:p>
          <a:endParaRPr lang="vi-VN"/>
        </a:p>
      </dgm:t>
    </dgm:pt>
    <dgm:pt modelId="{2028486C-920D-41B1-833E-06B1157B4F5D}">
      <dgm:prSet phldrT="[Văn bản]" custT="1"/>
      <dgm:spPr/>
      <dgm:t>
        <a:bodyPr/>
        <a:lstStyle/>
        <a:p>
          <a:r>
            <a:rPr lang="en-US" sz="1600" dirty="0" err="1"/>
            <a:t>Cơ</a:t>
          </a:r>
          <a:r>
            <a:rPr lang="en-US" sz="1600" dirty="0"/>
            <a:t> </a:t>
          </a:r>
          <a:r>
            <a:rPr lang="en-US" sz="1600" dirty="0" err="1"/>
            <a:t>sở</a:t>
          </a:r>
          <a:r>
            <a:rPr lang="en-US" sz="1600" dirty="0"/>
            <a:t> </a:t>
          </a:r>
          <a:r>
            <a:rPr lang="en-US" sz="1600" dirty="0" err="1"/>
            <a:t>lý</a:t>
          </a:r>
          <a:r>
            <a:rPr lang="en-US" sz="1600" dirty="0"/>
            <a:t> </a:t>
          </a:r>
          <a:r>
            <a:rPr lang="en-US" sz="1600" dirty="0" err="1"/>
            <a:t>thuyết</a:t>
          </a:r>
          <a:endParaRPr lang="vi-VN" sz="1600" dirty="0"/>
        </a:p>
      </dgm:t>
    </dgm:pt>
    <dgm:pt modelId="{D6810076-59B6-48CF-BCD9-C05D87D65C7D}" type="parTrans" cxnId="{5FE2ECFF-3B85-40AE-A9B5-D847079B52D2}">
      <dgm:prSet/>
      <dgm:spPr/>
      <dgm:t>
        <a:bodyPr/>
        <a:lstStyle/>
        <a:p>
          <a:endParaRPr lang="vi-VN"/>
        </a:p>
      </dgm:t>
    </dgm:pt>
    <dgm:pt modelId="{DC9C410D-91D3-4690-B80D-CFD3D9DB8822}" type="sibTrans" cxnId="{5FE2ECFF-3B85-40AE-A9B5-D847079B52D2}">
      <dgm:prSet/>
      <dgm:spPr/>
      <dgm:t>
        <a:bodyPr/>
        <a:lstStyle/>
        <a:p>
          <a:endParaRPr lang="vi-VN"/>
        </a:p>
      </dgm:t>
    </dgm:pt>
    <dgm:pt modelId="{EC24DE0B-447A-4CB1-9B84-1F80E557822B}" type="pres">
      <dgm:prSet presAssocID="{F01A1149-6A66-422C-BB74-DECFBF534F4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F417F68-9E88-4DFB-906A-71EF384D8134}" type="pres">
      <dgm:prSet presAssocID="{86EB13D1-8B90-4564-8B9A-501B1225FEAF}" presName="gear1" presStyleLbl="node1" presStyleIdx="0" presStyleCnt="2">
        <dgm:presLayoutVars>
          <dgm:chMax val="1"/>
          <dgm:bulletEnabled val="1"/>
        </dgm:presLayoutVars>
      </dgm:prSet>
      <dgm:spPr/>
    </dgm:pt>
    <dgm:pt modelId="{72B8920F-9B0E-4B9D-A214-3C46FF0C634D}" type="pres">
      <dgm:prSet presAssocID="{86EB13D1-8B90-4564-8B9A-501B1225FEAF}" presName="gear1srcNode" presStyleLbl="node1" presStyleIdx="0" presStyleCnt="2"/>
      <dgm:spPr/>
    </dgm:pt>
    <dgm:pt modelId="{801726FF-769E-4686-A8CE-8ADA6345D8F5}" type="pres">
      <dgm:prSet presAssocID="{86EB13D1-8B90-4564-8B9A-501B1225FEAF}" presName="gear1dstNode" presStyleLbl="node1" presStyleIdx="0" presStyleCnt="2"/>
      <dgm:spPr/>
    </dgm:pt>
    <dgm:pt modelId="{047ABBAD-BC44-42C0-826C-E49183811D6A}" type="pres">
      <dgm:prSet presAssocID="{2028486C-920D-41B1-833E-06B1157B4F5D}" presName="gear2" presStyleLbl="node1" presStyleIdx="1" presStyleCnt="2">
        <dgm:presLayoutVars>
          <dgm:chMax val="1"/>
          <dgm:bulletEnabled val="1"/>
        </dgm:presLayoutVars>
      </dgm:prSet>
      <dgm:spPr/>
    </dgm:pt>
    <dgm:pt modelId="{1E7E27ED-5600-45AE-B80C-DCB99B399451}" type="pres">
      <dgm:prSet presAssocID="{2028486C-920D-41B1-833E-06B1157B4F5D}" presName="gear2srcNode" presStyleLbl="node1" presStyleIdx="1" presStyleCnt="2"/>
      <dgm:spPr/>
    </dgm:pt>
    <dgm:pt modelId="{21E5D791-6766-4140-8E61-A8C2CF8D828D}" type="pres">
      <dgm:prSet presAssocID="{2028486C-920D-41B1-833E-06B1157B4F5D}" presName="gear2dstNode" presStyleLbl="node1" presStyleIdx="1" presStyleCnt="2"/>
      <dgm:spPr/>
    </dgm:pt>
    <dgm:pt modelId="{8517A21F-2C59-45A6-A51F-FDCBEA0F0C6B}" type="pres">
      <dgm:prSet presAssocID="{D138A9F2-A6F9-41E7-9410-6C91F300E0CE}" presName="connector1" presStyleLbl="sibTrans2D1" presStyleIdx="0" presStyleCnt="2"/>
      <dgm:spPr/>
    </dgm:pt>
    <dgm:pt modelId="{7BE03DB3-3859-4F86-A254-83CCD7120196}" type="pres">
      <dgm:prSet presAssocID="{DC9C410D-91D3-4690-B80D-CFD3D9DB8822}" presName="connector2" presStyleLbl="sibTrans2D1" presStyleIdx="1" presStyleCnt="2"/>
      <dgm:spPr/>
    </dgm:pt>
  </dgm:ptLst>
  <dgm:cxnLst>
    <dgm:cxn modelId="{831EDEEA-5371-4475-B776-B7F2140E0EC2}" type="presOf" srcId="{2028486C-920D-41B1-833E-06B1157B4F5D}" destId="{21E5D791-6766-4140-8E61-A8C2CF8D828D}" srcOrd="2" destOrd="0" presId="urn:microsoft.com/office/officeart/2005/8/layout/gear1"/>
    <dgm:cxn modelId="{2A51472B-9FD0-4199-98E2-E827AEEF7B08}" type="presOf" srcId="{D138A9F2-A6F9-41E7-9410-6C91F300E0CE}" destId="{8517A21F-2C59-45A6-A51F-FDCBEA0F0C6B}" srcOrd="0" destOrd="0" presId="urn:microsoft.com/office/officeart/2005/8/layout/gear1"/>
    <dgm:cxn modelId="{D5198999-A753-4BAF-B8DD-BEFD52D58FBE}" type="presOf" srcId="{2028486C-920D-41B1-833E-06B1157B4F5D}" destId="{1E7E27ED-5600-45AE-B80C-DCB99B399451}" srcOrd="1" destOrd="0" presId="urn:microsoft.com/office/officeart/2005/8/layout/gear1"/>
    <dgm:cxn modelId="{19AF3541-C6AD-447A-920C-54992862AEC7}" srcId="{F01A1149-6A66-422C-BB74-DECFBF534F4F}" destId="{86EB13D1-8B90-4564-8B9A-501B1225FEAF}" srcOrd="0" destOrd="0" parTransId="{9550E7A0-EAC1-40C6-9E7F-A1D7F5074404}" sibTransId="{D138A9F2-A6F9-41E7-9410-6C91F300E0CE}"/>
    <dgm:cxn modelId="{0ABA15DE-54EA-4BC3-A2C7-6E78A343CEB9}" type="presOf" srcId="{DC9C410D-91D3-4690-B80D-CFD3D9DB8822}" destId="{7BE03DB3-3859-4F86-A254-83CCD7120196}" srcOrd="0" destOrd="0" presId="urn:microsoft.com/office/officeart/2005/8/layout/gear1"/>
    <dgm:cxn modelId="{6995B4BD-0175-46B3-A89A-7B96ABD739BC}" type="presOf" srcId="{86EB13D1-8B90-4564-8B9A-501B1225FEAF}" destId="{72B8920F-9B0E-4B9D-A214-3C46FF0C634D}" srcOrd="1" destOrd="0" presId="urn:microsoft.com/office/officeart/2005/8/layout/gear1"/>
    <dgm:cxn modelId="{5FE2ECFF-3B85-40AE-A9B5-D847079B52D2}" srcId="{F01A1149-6A66-422C-BB74-DECFBF534F4F}" destId="{2028486C-920D-41B1-833E-06B1157B4F5D}" srcOrd="1" destOrd="0" parTransId="{D6810076-59B6-48CF-BCD9-C05D87D65C7D}" sibTransId="{DC9C410D-91D3-4690-B80D-CFD3D9DB8822}"/>
    <dgm:cxn modelId="{C6D52588-A239-4DCF-9385-1B960E5E262A}" type="presOf" srcId="{2028486C-920D-41B1-833E-06B1157B4F5D}" destId="{047ABBAD-BC44-42C0-826C-E49183811D6A}" srcOrd="0" destOrd="0" presId="urn:microsoft.com/office/officeart/2005/8/layout/gear1"/>
    <dgm:cxn modelId="{F202927C-B0C8-4082-9EB6-C0A7B1A70E5E}" type="presOf" srcId="{86EB13D1-8B90-4564-8B9A-501B1225FEAF}" destId="{8F417F68-9E88-4DFB-906A-71EF384D8134}" srcOrd="0" destOrd="0" presId="urn:microsoft.com/office/officeart/2005/8/layout/gear1"/>
    <dgm:cxn modelId="{D9CF7659-7389-4AE1-9938-F9E92B04A92F}" type="presOf" srcId="{86EB13D1-8B90-4564-8B9A-501B1225FEAF}" destId="{801726FF-769E-4686-A8CE-8ADA6345D8F5}" srcOrd="2" destOrd="0" presId="urn:microsoft.com/office/officeart/2005/8/layout/gear1"/>
    <dgm:cxn modelId="{73FCC852-54FB-4585-866C-B0DF6ED7E196}" type="presOf" srcId="{F01A1149-6A66-422C-BB74-DECFBF534F4F}" destId="{EC24DE0B-447A-4CB1-9B84-1F80E557822B}" srcOrd="0" destOrd="0" presId="urn:microsoft.com/office/officeart/2005/8/layout/gear1"/>
    <dgm:cxn modelId="{6B2C8F4E-D880-4B48-B90D-FD37186D1AAA}" type="presParOf" srcId="{EC24DE0B-447A-4CB1-9B84-1F80E557822B}" destId="{8F417F68-9E88-4DFB-906A-71EF384D8134}" srcOrd="0" destOrd="0" presId="urn:microsoft.com/office/officeart/2005/8/layout/gear1"/>
    <dgm:cxn modelId="{B398BCD2-CB8F-4DE7-9B6E-A33EBAD29F8B}" type="presParOf" srcId="{EC24DE0B-447A-4CB1-9B84-1F80E557822B}" destId="{72B8920F-9B0E-4B9D-A214-3C46FF0C634D}" srcOrd="1" destOrd="0" presId="urn:microsoft.com/office/officeart/2005/8/layout/gear1"/>
    <dgm:cxn modelId="{20A4337C-3094-494C-A70F-87943666B6D9}" type="presParOf" srcId="{EC24DE0B-447A-4CB1-9B84-1F80E557822B}" destId="{801726FF-769E-4686-A8CE-8ADA6345D8F5}" srcOrd="2" destOrd="0" presId="urn:microsoft.com/office/officeart/2005/8/layout/gear1"/>
    <dgm:cxn modelId="{220F244D-F072-4BB9-8E64-2CDABAAA5E7B}" type="presParOf" srcId="{EC24DE0B-447A-4CB1-9B84-1F80E557822B}" destId="{047ABBAD-BC44-42C0-826C-E49183811D6A}" srcOrd="3" destOrd="0" presId="urn:microsoft.com/office/officeart/2005/8/layout/gear1"/>
    <dgm:cxn modelId="{F06AD9FF-0A8B-40C9-B596-29FDDA1E8FA0}" type="presParOf" srcId="{EC24DE0B-447A-4CB1-9B84-1F80E557822B}" destId="{1E7E27ED-5600-45AE-B80C-DCB99B399451}" srcOrd="4" destOrd="0" presId="urn:microsoft.com/office/officeart/2005/8/layout/gear1"/>
    <dgm:cxn modelId="{B6C28987-A0C5-41EA-8053-5D0FD0F25B09}" type="presParOf" srcId="{EC24DE0B-447A-4CB1-9B84-1F80E557822B}" destId="{21E5D791-6766-4140-8E61-A8C2CF8D828D}" srcOrd="5" destOrd="0" presId="urn:microsoft.com/office/officeart/2005/8/layout/gear1"/>
    <dgm:cxn modelId="{CE1D4566-C9C5-4007-AE39-6509093AEE5B}" type="presParOf" srcId="{EC24DE0B-447A-4CB1-9B84-1F80E557822B}" destId="{8517A21F-2C59-45A6-A51F-FDCBEA0F0C6B}" srcOrd="6" destOrd="0" presId="urn:microsoft.com/office/officeart/2005/8/layout/gear1"/>
    <dgm:cxn modelId="{D53AEF9C-70C3-476D-948D-5377DF6D0CB6}" type="presParOf" srcId="{EC24DE0B-447A-4CB1-9B84-1F80E557822B}" destId="{7BE03DB3-3859-4F86-A254-83CCD7120196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01A1149-6A66-422C-BB74-DECFBF534F4F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86EB13D1-8B90-4564-8B9A-501B1225FEAF}">
      <dgm:prSet phldrT="[Văn bản]" custT="1"/>
      <dgm:spPr/>
      <dgm:t>
        <a:bodyPr/>
        <a:lstStyle/>
        <a:p>
          <a:r>
            <a:rPr lang="en-US" sz="2000" dirty="0" err="1"/>
            <a:t>Biểu</a:t>
          </a:r>
          <a:r>
            <a:rPr lang="en-US" sz="2000" dirty="0"/>
            <a:t> </a:t>
          </a:r>
          <a:r>
            <a:rPr lang="en-US" sz="2000" dirty="0" err="1"/>
            <a:t>đồ</a:t>
          </a:r>
          <a:endParaRPr lang="vi-VN" sz="2000" dirty="0"/>
        </a:p>
      </dgm:t>
    </dgm:pt>
    <dgm:pt modelId="{9550E7A0-EAC1-40C6-9E7F-A1D7F5074404}" type="parTrans" cxnId="{19AF3541-C6AD-447A-920C-54992862AEC7}">
      <dgm:prSet/>
      <dgm:spPr/>
      <dgm:t>
        <a:bodyPr/>
        <a:lstStyle/>
        <a:p>
          <a:endParaRPr lang="vi-VN"/>
        </a:p>
      </dgm:t>
    </dgm:pt>
    <dgm:pt modelId="{D138A9F2-A6F9-41E7-9410-6C91F300E0CE}" type="sibTrans" cxnId="{19AF3541-C6AD-447A-920C-54992862AEC7}">
      <dgm:prSet/>
      <dgm:spPr/>
      <dgm:t>
        <a:bodyPr/>
        <a:lstStyle/>
        <a:p>
          <a:endParaRPr lang="vi-VN"/>
        </a:p>
      </dgm:t>
    </dgm:pt>
    <dgm:pt modelId="{2028486C-920D-41B1-833E-06B1157B4F5D}">
      <dgm:prSet phldrT="[Văn bản]" custT="1"/>
      <dgm:spPr/>
      <dgm:t>
        <a:bodyPr/>
        <a:lstStyle/>
        <a:p>
          <a:r>
            <a:rPr lang="en-US" sz="1600" dirty="0" err="1"/>
            <a:t>Cơ</a:t>
          </a:r>
          <a:r>
            <a:rPr lang="en-US" sz="1600" dirty="0"/>
            <a:t> </a:t>
          </a:r>
          <a:r>
            <a:rPr lang="en-US" sz="1600" dirty="0" err="1"/>
            <a:t>sở</a:t>
          </a:r>
          <a:r>
            <a:rPr lang="en-US" sz="1600" dirty="0"/>
            <a:t> </a:t>
          </a:r>
          <a:r>
            <a:rPr lang="en-US" sz="1600" dirty="0" err="1"/>
            <a:t>lý</a:t>
          </a:r>
          <a:r>
            <a:rPr lang="en-US" sz="1600" dirty="0"/>
            <a:t> </a:t>
          </a:r>
          <a:r>
            <a:rPr lang="en-US" sz="1600" dirty="0" err="1"/>
            <a:t>thuyết</a:t>
          </a:r>
          <a:endParaRPr lang="vi-VN" sz="1600" dirty="0"/>
        </a:p>
      </dgm:t>
    </dgm:pt>
    <dgm:pt modelId="{D6810076-59B6-48CF-BCD9-C05D87D65C7D}" type="parTrans" cxnId="{5FE2ECFF-3B85-40AE-A9B5-D847079B52D2}">
      <dgm:prSet/>
      <dgm:spPr/>
      <dgm:t>
        <a:bodyPr/>
        <a:lstStyle/>
        <a:p>
          <a:endParaRPr lang="vi-VN"/>
        </a:p>
      </dgm:t>
    </dgm:pt>
    <dgm:pt modelId="{DC9C410D-91D3-4690-B80D-CFD3D9DB8822}" type="sibTrans" cxnId="{5FE2ECFF-3B85-40AE-A9B5-D847079B52D2}">
      <dgm:prSet/>
      <dgm:spPr/>
      <dgm:t>
        <a:bodyPr/>
        <a:lstStyle/>
        <a:p>
          <a:endParaRPr lang="vi-VN"/>
        </a:p>
      </dgm:t>
    </dgm:pt>
    <dgm:pt modelId="{EC24DE0B-447A-4CB1-9B84-1F80E557822B}" type="pres">
      <dgm:prSet presAssocID="{F01A1149-6A66-422C-BB74-DECFBF534F4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F417F68-9E88-4DFB-906A-71EF384D8134}" type="pres">
      <dgm:prSet presAssocID="{86EB13D1-8B90-4564-8B9A-501B1225FEAF}" presName="gear1" presStyleLbl="node1" presStyleIdx="0" presStyleCnt="2">
        <dgm:presLayoutVars>
          <dgm:chMax val="1"/>
          <dgm:bulletEnabled val="1"/>
        </dgm:presLayoutVars>
      </dgm:prSet>
      <dgm:spPr/>
    </dgm:pt>
    <dgm:pt modelId="{72B8920F-9B0E-4B9D-A214-3C46FF0C634D}" type="pres">
      <dgm:prSet presAssocID="{86EB13D1-8B90-4564-8B9A-501B1225FEAF}" presName="gear1srcNode" presStyleLbl="node1" presStyleIdx="0" presStyleCnt="2"/>
      <dgm:spPr/>
    </dgm:pt>
    <dgm:pt modelId="{801726FF-769E-4686-A8CE-8ADA6345D8F5}" type="pres">
      <dgm:prSet presAssocID="{86EB13D1-8B90-4564-8B9A-501B1225FEAF}" presName="gear1dstNode" presStyleLbl="node1" presStyleIdx="0" presStyleCnt="2"/>
      <dgm:spPr/>
    </dgm:pt>
    <dgm:pt modelId="{047ABBAD-BC44-42C0-826C-E49183811D6A}" type="pres">
      <dgm:prSet presAssocID="{2028486C-920D-41B1-833E-06B1157B4F5D}" presName="gear2" presStyleLbl="node1" presStyleIdx="1" presStyleCnt="2">
        <dgm:presLayoutVars>
          <dgm:chMax val="1"/>
          <dgm:bulletEnabled val="1"/>
        </dgm:presLayoutVars>
      </dgm:prSet>
      <dgm:spPr/>
    </dgm:pt>
    <dgm:pt modelId="{1E7E27ED-5600-45AE-B80C-DCB99B399451}" type="pres">
      <dgm:prSet presAssocID="{2028486C-920D-41B1-833E-06B1157B4F5D}" presName="gear2srcNode" presStyleLbl="node1" presStyleIdx="1" presStyleCnt="2"/>
      <dgm:spPr/>
    </dgm:pt>
    <dgm:pt modelId="{21E5D791-6766-4140-8E61-A8C2CF8D828D}" type="pres">
      <dgm:prSet presAssocID="{2028486C-920D-41B1-833E-06B1157B4F5D}" presName="gear2dstNode" presStyleLbl="node1" presStyleIdx="1" presStyleCnt="2"/>
      <dgm:spPr/>
    </dgm:pt>
    <dgm:pt modelId="{8517A21F-2C59-45A6-A51F-FDCBEA0F0C6B}" type="pres">
      <dgm:prSet presAssocID="{D138A9F2-A6F9-41E7-9410-6C91F300E0CE}" presName="connector1" presStyleLbl="sibTrans2D1" presStyleIdx="0" presStyleCnt="2"/>
      <dgm:spPr/>
    </dgm:pt>
    <dgm:pt modelId="{7BE03DB3-3859-4F86-A254-83CCD7120196}" type="pres">
      <dgm:prSet presAssocID="{DC9C410D-91D3-4690-B80D-CFD3D9DB8822}" presName="connector2" presStyleLbl="sibTrans2D1" presStyleIdx="1" presStyleCnt="2"/>
      <dgm:spPr/>
    </dgm:pt>
  </dgm:ptLst>
  <dgm:cxnLst>
    <dgm:cxn modelId="{831EDEEA-5371-4475-B776-B7F2140E0EC2}" type="presOf" srcId="{2028486C-920D-41B1-833E-06B1157B4F5D}" destId="{21E5D791-6766-4140-8E61-A8C2CF8D828D}" srcOrd="2" destOrd="0" presId="urn:microsoft.com/office/officeart/2005/8/layout/gear1"/>
    <dgm:cxn modelId="{2A51472B-9FD0-4199-98E2-E827AEEF7B08}" type="presOf" srcId="{D138A9F2-A6F9-41E7-9410-6C91F300E0CE}" destId="{8517A21F-2C59-45A6-A51F-FDCBEA0F0C6B}" srcOrd="0" destOrd="0" presId="urn:microsoft.com/office/officeart/2005/8/layout/gear1"/>
    <dgm:cxn modelId="{D5198999-A753-4BAF-B8DD-BEFD52D58FBE}" type="presOf" srcId="{2028486C-920D-41B1-833E-06B1157B4F5D}" destId="{1E7E27ED-5600-45AE-B80C-DCB99B399451}" srcOrd="1" destOrd="0" presId="urn:microsoft.com/office/officeart/2005/8/layout/gear1"/>
    <dgm:cxn modelId="{19AF3541-C6AD-447A-920C-54992862AEC7}" srcId="{F01A1149-6A66-422C-BB74-DECFBF534F4F}" destId="{86EB13D1-8B90-4564-8B9A-501B1225FEAF}" srcOrd="0" destOrd="0" parTransId="{9550E7A0-EAC1-40C6-9E7F-A1D7F5074404}" sibTransId="{D138A9F2-A6F9-41E7-9410-6C91F300E0CE}"/>
    <dgm:cxn modelId="{0ABA15DE-54EA-4BC3-A2C7-6E78A343CEB9}" type="presOf" srcId="{DC9C410D-91D3-4690-B80D-CFD3D9DB8822}" destId="{7BE03DB3-3859-4F86-A254-83CCD7120196}" srcOrd="0" destOrd="0" presId="urn:microsoft.com/office/officeart/2005/8/layout/gear1"/>
    <dgm:cxn modelId="{6995B4BD-0175-46B3-A89A-7B96ABD739BC}" type="presOf" srcId="{86EB13D1-8B90-4564-8B9A-501B1225FEAF}" destId="{72B8920F-9B0E-4B9D-A214-3C46FF0C634D}" srcOrd="1" destOrd="0" presId="urn:microsoft.com/office/officeart/2005/8/layout/gear1"/>
    <dgm:cxn modelId="{5FE2ECFF-3B85-40AE-A9B5-D847079B52D2}" srcId="{F01A1149-6A66-422C-BB74-DECFBF534F4F}" destId="{2028486C-920D-41B1-833E-06B1157B4F5D}" srcOrd="1" destOrd="0" parTransId="{D6810076-59B6-48CF-BCD9-C05D87D65C7D}" sibTransId="{DC9C410D-91D3-4690-B80D-CFD3D9DB8822}"/>
    <dgm:cxn modelId="{C6D52588-A239-4DCF-9385-1B960E5E262A}" type="presOf" srcId="{2028486C-920D-41B1-833E-06B1157B4F5D}" destId="{047ABBAD-BC44-42C0-826C-E49183811D6A}" srcOrd="0" destOrd="0" presId="urn:microsoft.com/office/officeart/2005/8/layout/gear1"/>
    <dgm:cxn modelId="{F202927C-B0C8-4082-9EB6-C0A7B1A70E5E}" type="presOf" srcId="{86EB13D1-8B90-4564-8B9A-501B1225FEAF}" destId="{8F417F68-9E88-4DFB-906A-71EF384D8134}" srcOrd="0" destOrd="0" presId="urn:microsoft.com/office/officeart/2005/8/layout/gear1"/>
    <dgm:cxn modelId="{D9CF7659-7389-4AE1-9938-F9E92B04A92F}" type="presOf" srcId="{86EB13D1-8B90-4564-8B9A-501B1225FEAF}" destId="{801726FF-769E-4686-A8CE-8ADA6345D8F5}" srcOrd="2" destOrd="0" presId="urn:microsoft.com/office/officeart/2005/8/layout/gear1"/>
    <dgm:cxn modelId="{73FCC852-54FB-4585-866C-B0DF6ED7E196}" type="presOf" srcId="{F01A1149-6A66-422C-BB74-DECFBF534F4F}" destId="{EC24DE0B-447A-4CB1-9B84-1F80E557822B}" srcOrd="0" destOrd="0" presId="urn:microsoft.com/office/officeart/2005/8/layout/gear1"/>
    <dgm:cxn modelId="{6B2C8F4E-D880-4B48-B90D-FD37186D1AAA}" type="presParOf" srcId="{EC24DE0B-447A-4CB1-9B84-1F80E557822B}" destId="{8F417F68-9E88-4DFB-906A-71EF384D8134}" srcOrd="0" destOrd="0" presId="urn:microsoft.com/office/officeart/2005/8/layout/gear1"/>
    <dgm:cxn modelId="{B398BCD2-CB8F-4DE7-9B6E-A33EBAD29F8B}" type="presParOf" srcId="{EC24DE0B-447A-4CB1-9B84-1F80E557822B}" destId="{72B8920F-9B0E-4B9D-A214-3C46FF0C634D}" srcOrd="1" destOrd="0" presId="urn:microsoft.com/office/officeart/2005/8/layout/gear1"/>
    <dgm:cxn modelId="{20A4337C-3094-494C-A70F-87943666B6D9}" type="presParOf" srcId="{EC24DE0B-447A-4CB1-9B84-1F80E557822B}" destId="{801726FF-769E-4686-A8CE-8ADA6345D8F5}" srcOrd="2" destOrd="0" presId="urn:microsoft.com/office/officeart/2005/8/layout/gear1"/>
    <dgm:cxn modelId="{220F244D-F072-4BB9-8E64-2CDABAAA5E7B}" type="presParOf" srcId="{EC24DE0B-447A-4CB1-9B84-1F80E557822B}" destId="{047ABBAD-BC44-42C0-826C-E49183811D6A}" srcOrd="3" destOrd="0" presId="urn:microsoft.com/office/officeart/2005/8/layout/gear1"/>
    <dgm:cxn modelId="{F06AD9FF-0A8B-40C9-B596-29FDDA1E8FA0}" type="presParOf" srcId="{EC24DE0B-447A-4CB1-9B84-1F80E557822B}" destId="{1E7E27ED-5600-45AE-B80C-DCB99B399451}" srcOrd="4" destOrd="0" presId="urn:microsoft.com/office/officeart/2005/8/layout/gear1"/>
    <dgm:cxn modelId="{B6C28987-A0C5-41EA-8053-5D0FD0F25B09}" type="presParOf" srcId="{EC24DE0B-447A-4CB1-9B84-1F80E557822B}" destId="{21E5D791-6766-4140-8E61-A8C2CF8D828D}" srcOrd="5" destOrd="0" presId="urn:microsoft.com/office/officeart/2005/8/layout/gear1"/>
    <dgm:cxn modelId="{CE1D4566-C9C5-4007-AE39-6509093AEE5B}" type="presParOf" srcId="{EC24DE0B-447A-4CB1-9B84-1F80E557822B}" destId="{8517A21F-2C59-45A6-A51F-FDCBEA0F0C6B}" srcOrd="6" destOrd="0" presId="urn:microsoft.com/office/officeart/2005/8/layout/gear1"/>
    <dgm:cxn modelId="{D53AEF9C-70C3-476D-948D-5377DF6D0CB6}" type="presParOf" srcId="{EC24DE0B-447A-4CB1-9B84-1F80E557822B}" destId="{7BE03DB3-3859-4F86-A254-83CCD7120196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01A1149-6A66-422C-BB74-DECFBF534F4F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86EB13D1-8B90-4564-8B9A-501B1225FEAF}">
      <dgm:prSet phldrT="[Văn bản]" custT="1"/>
      <dgm:spPr/>
      <dgm:t>
        <a:bodyPr/>
        <a:lstStyle/>
        <a:p>
          <a:r>
            <a:rPr lang="en-US" sz="2000" dirty="0"/>
            <a:t>Fuzzy</a:t>
          </a:r>
          <a:endParaRPr lang="vi-VN" sz="2000" dirty="0"/>
        </a:p>
      </dgm:t>
    </dgm:pt>
    <dgm:pt modelId="{9550E7A0-EAC1-40C6-9E7F-A1D7F5074404}" type="parTrans" cxnId="{19AF3541-C6AD-447A-920C-54992862AEC7}">
      <dgm:prSet/>
      <dgm:spPr/>
      <dgm:t>
        <a:bodyPr/>
        <a:lstStyle/>
        <a:p>
          <a:endParaRPr lang="vi-VN"/>
        </a:p>
      </dgm:t>
    </dgm:pt>
    <dgm:pt modelId="{D138A9F2-A6F9-41E7-9410-6C91F300E0CE}" type="sibTrans" cxnId="{19AF3541-C6AD-447A-920C-54992862AEC7}">
      <dgm:prSet/>
      <dgm:spPr/>
      <dgm:t>
        <a:bodyPr/>
        <a:lstStyle/>
        <a:p>
          <a:endParaRPr lang="vi-VN"/>
        </a:p>
      </dgm:t>
    </dgm:pt>
    <dgm:pt modelId="{2028486C-920D-41B1-833E-06B1157B4F5D}">
      <dgm:prSet phldrT="[Văn bản]" custT="1"/>
      <dgm:spPr/>
      <dgm:t>
        <a:bodyPr/>
        <a:lstStyle/>
        <a:p>
          <a:r>
            <a:rPr lang="en-US" sz="1600" dirty="0" err="1"/>
            <a:t>Cơ</a:t>
          </a:r>
          <a:r>
            <a:rPr lang="en-US" sz="1600" dirty="0"/>
            <a:t> </a:t>
          </a:r>
          <a:r>
            <a:rPr lang="en-US" sz="1600" dirty="0" err="1"/>
            <a:t>sở</a:t>
          </a:r>
          <a:r>
            <a:rPr lang="en-US" sz="1600" dirty="0"/>
            <a:t> </a:t>
          </a:r>
          <a:r>
            <a:rPr lang="en-US" sz="1600" dirty="0" err="1"/>
            <a:t>lý</a:t>
          </a:r>
          <a:r>
            <a:rPr lang="en-US" sz="1600" dirty="0"/>
            <a:t> </a:t>
          </a:r>
          <a:r>
            <a:rPr lang="en-US" sz="1600" dirty="0" err="1"/>
            <a:t>thuyết</a:t>
          </a:r>
          <a:endParaRPr lang="vi-VN" sz="1600" dirty="0"/>
        </a:p>
      </dgm:t>
    </dgm:pt>
    <dgm:pt modelId="{DC9C410D-91D3-4690-B80D-CFD3D9DB8822}" type="sibTrans" cxnId="{5FE2ECFF-3B85-40AE-A9B5-D847079B52D2}">
      <dgm:prSet/>
      <dgm:spPr/>
      <dgm:t>
        <a:bodyPr/>
        <a:lstStyle/>
        <a:p>
          <a:endParaRPr lang="vi-VN"/>
        </a:p>
      </dgm:t>
    </dgm:pt>
    <dgm:pt modelId="{D6810076-59B6-48CF-BCD9-C05D87D65C7D}" type="parTrans" cxnId="{5FE2ECFF-3B85-40AE-A9B5-D847079B52D2}">
      <dgm:prSet/>
      <dgm:spPr/>
      <dgm:t>
        <a:bodyPr/>
        <a:lstStyle/>
        <a:p>
          <a:endParaRPr lang="vi-VN"/>
        </a:p>
      </dgm:t>
    </dgm:pt>
    <dgm:pt modelId="{EC24DE0B-447A-4CB1-9B84-1F80E557822B}" type="pres">
      <dgm:prSet presAssocID="{F01A1149-6A66-422C-BB74-DECFBF534F4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F417F68-9E88-4DFB-906A-71EF384D8134}" type="pres">
      <dgm:prSet presAssocID="{86EB13D1-8B90-4564-8B9A-501B1225FEAF}" presName="gear1" presStyleLbl="node1" presStyleIdx="0" presStyleCnt="2">
        <dgm:presLayoutVars>
          <dgm:chMax val="1"/>
          <dgm:bulletEnabled val="1"/>
        </dgm:presLayoutVars>
      </dgm:prSet>
      <dgm:spPr/>
    </dgm:pt>
    <dgm:pt modelId="{72B8920F-9B0E-4B9D-A214-3C46FF0C634D}" type="pres">
      <dgm:prSet presAssocID="{86EB13D1-8B90-4564-8B9A-501B1225FEAF}" presName="gear1srcNode" presStyleLbl="node1" presStyleIdx="0" presStyleCnt="2"/>
      <dgm:spPr/>
    </dgm:pt>
    <dgm:pt modelId="{801726FF-769E-4686-A8CE-8ADA6345D8F5}" type="pres">
      <dgm:prSet presAssocID="{86EB13D1-8B90-4564-8B9A-501B1225FEAF}" presName="gear1dstNode" presStyleLbl="node1" presStyleIdx="0" presStyleCnt="2"/>
      <dgm:spPr/>
    </dgm:pt>
    <dgm:pt modelId="{047ABBAD-BC44-42C0-826C-E49183811D6A}" type="pres">
      <dgm:prSet presAssocID="{2028486C-920D-41B1-833E-06B1157B4F5D}" presName="gear2" presStyleLbl="node1" presStyleIdx="1" presStyleCnt="2">
        <dgm:presLayoutVars>
          <dgm:chMax val="1"/>
          <dgm:bulletEnabled val="1"/>
        </dgm:presLayoutVars>
      </dgm:prSet>
      <dgm:spPr/>
    </dgm:pt>
    <dgm:pt modelId="{1E7E27ED-5600-45AE-B80C-DCB99B399451}" type="pres">
      <dgm:prSet presAssocID="{2028486C-920D-41B1-833E-06B1157B4F5D}" presName="gear2srcNode" presStyleLbl="node1" presStyleIdx="1" presStyleCnt="2"/>
      <dgm:spPr/>
    </dgm:pt>
    <dgm:pt modelId="{21E5D791-6766-4140-8E61-A8C2CF8D828D}" type="pres">
      <dgm:prSet presAssocID="{2028486C-920D-41B1-833E-06B1157B4F5D}" presName="gear2dstNode" presStyleLbl="node1" presStyleIdx="1" presStyleCnt="2"/>
      <dgm:spPr/>
    </dgm:pt>
    <dgm:pt modelId="{8517A21F-2C59-45A6-A51F-FDCBEA0F0C6B}" type="pres">
      <dgm:prSet presAssocID="{D138A9F2-A6F9-41E7-9410-6C91F300E0CE}" presName="connector1" presStyleLbl="sibTrans2D1" presStyleIdx="0" presStyleCnt="2"/>
      <dgm:spPr/>
    </dgm:pt>
    <dgm:pt modelId="{7BE03DB3-3859-4F86-A254-83CCD7120196}" type="pres">
      <dgm:prSet presAssocID="{DC9C410D-91D3-4690-B80D-CFD3D9DB8822}" presName="connector2" presStyleLbl="sibTrans2D1" presStyleIdx="1" presStyleCnt="2"/>
      <dgm:spPr/>
    </dgm:pt>
  </dgm:ptLst>
  <dgm:cxnLst>
    <dgm:cxn modelId="{831EDEEA-5371-4475-B776-B7F2140E0EC2}" type="presOf" srcId="{2028486C-920D-41B1-833E-06B1157B4F5D}" destId="{21E5D791-6766-4140-8E61-A8C2CF8D828D}" srcOrd="2" destOrd="0" presId="urn:microsoft.com/office/officeart/2005/8/layout/gear1"/>
    <dgm:cxn modelId="{2A51472B-9FD0-4199-98E2-E827AEEF7B08}" type="presOf" srcId="{D138A9F2-A6F9-41E7-9410-6C91F300E0CE}" destId="{8517A21F-2C59-45A6-A51F-FDCBEA0F0C6B}" srcOrd="0" destOrd="0" presId="urn:microsoft.com/office/officeart/2005/8/layout/gear1"/>
    <dgm:cxn modelId="{D5198999-A753-4BAF-B8DD-BEFD52D58FBE}" type="presOf" srcId="{2028486C-920D-41B1-833E-06B1157B4F5D}" destId="{1E7E27ED-5600-45AE-B80C-DCB99B399451}" srcOrd="1" destOrd="0" presId="urn:microsoft.com/office/officeart/2005/8/layout/gear1"/>
    <dgm:cxn modelId="{19AF3541-C6AD-447A-920C-54992862AEC7}" srcId="{F01A1149-6A66-422C-BB74-DECFBF534F4F}" destId="{86EB13D1-8B90-4564-8B9A-501B1225FEAF}" srcOrd="0" destOrd="0" parTransId="{9550E7A0-EAC1-40C6-9E7F-A1D7F5074404}" sibTransId="{D138A9F2-A6F9-41E7-9410-6C91F300E0CE}"/>
    <dgm:cxn modelId="{0ABA15DE-54EA-4BC3-A2C7-6E78A343CEB9}" type="presOf" srcId="{DC9C410D-91D3-4690-B80D-CFD3D9DB8822}" destId="{7BE03DB3-3859-4F86-A254-83CCD7120196}" srcOrd="0" destOrd="0" presId="urn:microsoft.com/office/officeart/2005/8/layout/gear1"/>
    <dgm:cxn modelId="{6995B4BD-0175-46B3-A89A-7B96ABD739BC}" type="presOf" srcId="{86EB13D1-8B90-4564-8B9A-501B1225FEAF}" destId="{72B8920F-9B0E-4B9D-A214-3C46FF0C634D}" srcOrd="1" destOrd="0" presId="urn:microsoft.com/office/officeart/2005/8/layout/gear1"/>
    <dgm:cxn modelId="{5FE2ECFF-3B85-40AE-A9B5-D847079B52D2}" srcId="{F01A1149-6A66-422C-BB74-DECFBF534F4F}" destId="{2028486C-920D-41B1-833E-06B1157B4F5D}" srcOrd="1" destOrd="0" parTransId="{D6810076-59B6-48CF-BCD9-C05D87D65C7D}" sibTransId="{DC9C410D-91D3-4690-B80D-CFD3D9DB8822}"/>
    <dgm:cxn modelId="{C6D52588-A239-4DCF-9385-1B960E5E262A}" type="presOf" srcId="{2028486C-920D-41B1-833E-06B1157B4F5D}" destId="{047ABBAD-BC44-42C0-826C-E49183811D6A}" srcOrd="0" destOrd="0" presId="urn:microsoft.com/office/officeart/2005/8/layout/gear1"/>
    <dgm:cxn modelId="{F202927C-B0C8-4082-9EB6-C0A7B1A70E5E}" type="presOf" srcId="{86EB13D1-8B90-4564-8B9A-501B1225FEAF}" destId="{8F417F68-9E88-4DFB-906A-71EF384D8134}" srcOrd="0" destOrd="0" presId="urn:microsoft.com/office/officeart/2005/8/layout/gear1"/>
    <dgm:cxn modelId="{D9CF7659-7389-4AE1-9938-F9E92B04A92F}" type="presOf" srcId="{86EB13D1-8B90-4564-8B9A-501B1225FEAF}" destId="{801726FF-769E-4686-A8CE-8ADA6345D8F5}" srcOrd="2" destOrd="0" presId="urn:microsoft.com/office/officeart/2005/8/layout/gear1"/>
    <dgm:cxn modelId="{73FCC852-54FB-4585-866C-B0DF6ED7E196}" type="presOf" srcId="{F01A1149-6A66-422C-BB74-DECFBF534F4F}" destId="{EC24DE0B-447A-4CB1-9B84-1F80E557822B}" srcOrd="0" destOrd="0" presId="urn:microsoft.com/office/officeart/2005/8/layout/gear1"/>
    <dgm:cxn modelId="{6B2C8F4E-D880-4B48-B90D-FD37186D1AAA}" type="presParOf" srcId="{EC24DE0B-447A-4CB1-9B84-1F80E557822B}" destId="{8F417F68-9E88-4DFB-906A-71EF384D8134}" srcOrd="0" destOrd="0" presId="urn:microsoft.com/office/officeart/2005/8/layout/gear1"/>
    <dgm:cxn modelId="{B398BCD2-CB8F-4DE7-9B6E-A33EBAD29F8B}" type="presParOf" srcId="{EC24DE0B-447A-4CB1-9B84-1F80E557822B}" destId="{72B8920F-9B0E-4B9D-A214-3C46FF0C634D}" srcOrd="1" destOrd="0" presId="urn:microsoft.com/office/officeart/2005/8/layout/gear1"/>
    <dgm:cxn modelId="{20A4337C-3094-494C-A70F-87943666B6D9}" type="presParOf" srcId="{EC24DE0B-447A-4CB1-9B84-1F80E557822B}" destId="{801726FF-769E-4686-A8CE-8ADA6345D8F5}" srcOrd="2" destOrd="0" presId="urn:microsoft.com/office/officeart/2005/8/layout/gear1"/>
    <dgm:cxn modelId="{220F244D-F072-4BB9-8E64-2CDABAAA5E7B}" type="presParOf" srcId="{EC24DE0B-447A-4CB1-9B84-1F80E557822B}" destId="{047ABBAD-BC44-42C0-826C-E49183811D6A}" srcOrd="3" destOrd="0" presId="urn:microsoft.com/office/officeart/2005/8/layout/gear1"/>
    <dgm:cxn modelId="{F06AD9FF-0A8B-40C9-B596-29FDDA1E8FA0}" type="presParOf" srcId="{EC24DE0B-447A-4CB1-9B84-1F80E557822B}" destId="{1E7E27ED-5600-45AE-B80C-DCB99B399451}" srcOrd="4" destOrd="0" presId="urn:microsoft.com/office/officeart/2005/8/layout/gear1"/>
    <dgm:cxn modelId="{B6C28987-A0C5-41EA-8053-5D0FD0F25B09}" type="presParOf" srcId="{EC24DE0B-447A-4CB1-9B84-1F80E557822B}" destId="{21E5D791-6766-4140-8E61-A8C2CF8D828D}" srcOrd="5" destOrd="0" presId="urn:microsoft.com/office/officeart/2005/8/layout/gear1"/>
    <dgm:cxn modelId="{CE1D4566-C9C5-4007-AE39-6509093AEE5B}" type="presParOf" srcId="{EC24DE0B-447A-4CB1-9B84-1F80E557822B}" destId="{8517A21F-2C59-45A6-A51F-FDCBEA0F0C6B}" srcOrd="6" destOrd="0" presId="urn:microsoft.com/office/officeart/2005/8/layout/gear1"/>
    <dgm:cxn modelId="{D53AEF9C-70C3-476D-948D-5377DF6D0CB6}" type="presParOf" srcId="{EC24DE0B-447A-4CB1-9B84-1F80E557822B}" destId="{7BE03DB3-3859-4F86-A254-83CCD7120196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2E24C9-9BCC-463A-9C12-BD2980603413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4DA71248-737D-43CF-810C-07521ECDE647}">
      <dgm:prSet phldrT="[Văn bản]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  <dgm:t>
        <a:bodyPr/>
        <a:lstStyle/>
        <a:p>
          <a:endParaRPr lang="vi-VN" dirty="0"/>
        </a:p>
      </dgm:t>
    </dgm:pt>
    <dgm:pt modelId="{0F75A137-6802-4C93-863B-FFBCF07AACAD}" type="parTrans" cxnId="{0272EB74-B4B9-45CF-A6E7-9C32E6A5A87E}">
      <dgm:prSet/>
      <dgm:spPr/>
      <dgm:t>
        <a:bodyPr/>
        <a:lstStyle/>
        <a:p>
          <a:endParaRPr lang="vi-VN"/>
        </a:p>
      </dgm:t>
    </dgm:pt>
    <dgm:pt modelId="{77F2084D-C816-4EAB-A93F-164A8F33F4C2}" type="sibTrans" cxnId="{0272EB74-B4B9-45CF-A6E7-9C32E6A5A87E}">
      <dgm:prSet/>
      <dgm:spPr/>
      <dgm:t>
        <a:bodyPr/>
        <a:lstStyle/>
        <a:p>
          <a:endParaRPr lang="vi-VN"/>
        </a:p>
      </dgm:t>
    </dgm:pt>
    <dgm:pt modelId="{9E558A24-D9ED-4C32-9C69-E1CABA7AA310}">
      <dgm:prSet phldrT="[Văn bản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vi-VN" dirty="0"/>
        </a:p>
      </dgm:t>
    </dgm:pt>
    <dgm:pt modelId="{BDAF003F-A176-43FB-A7AE-020409319674}" type="parTrans" cxnId="{348C0EF9-8B47-4B1D-B4D3-8C5616BC3A94}">
      <dgm:prSet/>
      <dgm:spPr/>
      <dgm:t>
        <a:bodyPr/>
        <a:lstStyle/>
        <a:p>
          <a:endParaRPr lang="vi-VN"/>
        </a:p>
      </dgm:t>
    </dgm:pt>
    <dgm:pt modelId="{FE793483-5327-4ABF-8762-6AD99D5BA11C}" type="sibTrans" cxnId="{348C0EF9-8B47-4B1D-B4D3-8C5616BC3A94}">
      <dgm:prSet/>
      <dgm:spPr/>
      <dgm:t>
        <a:bodyPr/>
        <a:lstStyle/>
        <a:p>
          <a:endParaRPr lang="vi-VN"/>
        </a:p>
      </dgm:t>
    </dgm:pt>
    <dgm:pt modelId="{678EB617-9E9D-4C4A-8193-2BD5668A1D20}">
      <dgm:prSet phldrT="[Văn bản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vi-VN" dirty="0"/>
        </a:p>
      </dgm:t>
    </dgm:pt>
    <dgm:pt modelId="{75BA141D-485C-4226-A02E-5198C5B8857D}" type="parTrans" cxnId="{CC744D4B-FA8E-4512-9CE0-482E6111ACF5}">
      <dgm:prSet/>
      <dgm:spPr/>
      <dgm:t>
        <a:bodyPr/>
        <a:lstStyle/>
        <a:p>
          <a:endParaRPr lang="vi-VN"/>
        </a:p>
      </dgm:t>
    </dgm:pt>
    <dgm:pt modelId="{27918257-9A29-4EF5-8912-8DDF325DEFCE}" type="sibTrans" cxnId="{CC744D4B-FA8E-4512-9CE0-482E6111ACF5}">
      <dgm:prSet/>
      <dgm:spPr/>
      <dgm:t>
        <a:bodyPr/>
        <a:lstStyle/>
        <a:p>
          <a:endParaRPr lang="vi-VN"/>
        </a:p>
      </dgm:t>
    </dgm:pt>
    <dgm:pt modelId="{BB549F1D-227F-4216-838F-6E8B79B15BF5}">
      <dgm:prSet phldrT="[Văn bản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vi-VN" dirty="0"/>
        </a:p>
      </dgm:t>
    </dgm:pt>
    <dgm:pt modelId="{5A268113-D861-4533-B8B7-E559A8973014}" type="parTrans" cxnId="{A02CBE08-09DC-45E1-A7D8-3EDBC6FC963A}">
      <dgm:prSet/>
      <dgm:spPr/>
      <dgm:t>
        <a:bodyPr/>
        <a:lstStyle/>
        <a:p>
          <a:endParaRPr lang="vi-VN"/>
        </a:p>
      </dgm:t>
    </dgm:pt>
    <dgm:pt modelId="{5358041A-A239-4491-A5C4-F05EA0AB85D5}" type="sibTrans" cxnId="{A02CBE08-09DC-45E1-A7D8-3EDBC6FC963A}">
      <dgm:prSet/>
      <dgm:spPr/>
      <dgm:t>
        <a:bodyPr/>
        <a:lstStyle/>
        <a:p>
          <a:endParaRPr lang="vi-VN"/>
        </a:p>
      </dgm:t>
    </dgm:pt>
    <dgm:pt modelId="{FD072B70-EFFF-433E-B7B7-69B923E64054}">
      <dgm:prSet phldrT="[Văn bản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vi-VN" dirty="0"/>
        </a:p>
      </dgm:t>
    </dgm:pt>
    <dgm:pt modelId="{E16B9717-37A7-411C-ACF9-BE23048DBF06}" type="parTrans" cxnId="{A63D0409-8D51-4F54-B115-0503FC6C47B4}">
      <dgm:prSet/>
      <dgm:spPr/>
      <dgm:t>
        <a:bodyPr/>
        <a:lstStyle/>
        <a:p>
          <a:endParaRPr lang="vi-VN"/>
        </a:p>
      </dgm:t>
    </dgm:pt>
    <dgm:pt modelId="{FD2C5548-CF14-4AA3-B388-945BEE96354C}" type="sibTrans" cxnId="{A63D0409-8D51-4F54-B115-0503FC6C47B4}">
      <dgm:prSet/>
      <dgm:spPr/>
      <dgm:t>
        <a:bodyPr/>
        <a:lstStyle/>
        <a:p>
          <a:endParaRPr lang="vi-VN"/>
        </a:p>
      </dgm:t>
    </dgm:pt>
    <dgm:pt modelId="{C7F093A4-BFAF-4890-854C-306E73E6EDF7}">
      <dgm:prSet phldrT="[Văn bản]"/>
      <dgm:spPr>
        <a:blipFill rotWithShape="0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vi-VN" dirty="0"/>
        </a:p>
      </dgm:t>
    </dgm:pt>
    <dgm:pt modelId="{AF0FE51C-88B2-405C-9A32-9DAA7DD29F6F}" type="parTrans" cxnId="{636C43B7-95DE-417B-946F-517F00F71EDB}">
      <dgm:prSet/>
      <dgm:spPr/>
      <dgm:t>
        <a:bodyPr/>
        <a:lstStyle/>
        <a:p>
          <a:endParaRPr lang="vi-VN"/>
        </a:p>
      </dgm:t>
    </dgm:pt>
    <dgm:pt modelId="{C287D857-0F7D-44A9-BB79-34570433C46B}" type="sibTrans" cxnId="{636C43B7-95DE-417B-946F-517F00F71EDB}">
      <dgm:prSet/>
      <dgm:spPr/>
      <dgm:t>
        <a:bodyPr/>
        <a:lstStyle/>
        <a:p>
          <a:endParaRPr lang="vi-VN"/>
        </a:p>
      </dgm:t>
    </dgm:pt>
    <dgm:pt modelId="{3EFF7606-B265-49C7-B02F-0EC3A3A5A008}">
      <dgm:prSet phldrT="[Văn bản]"/>
      <dgm:spPr>
        <a:blipFill rotWithShape="0">
          <a:blip xmlns:r="http://schemas.openxmlformats.org/officeDocument/2006/relationships" r:embed="rId7"/>
          <a:stretch>
            <a:fillRect/>
          </a:stretch>
        </a:blipFill>
      </dgm:spPr>
      <dgm:t>
        <a:bodyPr/>
        <a:lstStyle/>
        <a:p>
          <a:endParaRPr lang="vi-VN" dirty="0"/>
        </a:p>
      </dgm:t>
    </dgm:pt>
    <dgm:pt modelId="{C6826893-1596-4528-8944-CA34A6F0225A}" type="parTrans" cxnId="{5B0337C0-B607-4704-8DFB-272856ADB85A}">
      <dgm:prSet/>
      <dgm:spPr/>
      <dgm:t>
        <a:bodyPr/>
        <a:lstStyle/>
        <a:p>
          <a:endParaRPr lang="vi-VN"/>
        </a:p>
      </dgm:t>
    </dgm:pt>
    <dgm:pt modelId="{D0B27F2F-0348-4272-8369-FB0BC5C5F2F4}" type="sibTrans" cxnId="{5B0337C0-B607-4704-8DFB-272856ADB85A}">
      <dgm:prSet/>
      <dgm:spPr/>
      <dgm:t>
        <a:bodyPr/>
        <a:lstStyle/>
        <a:p>
          <a:endParaRPr lang="vi-VN"/>
        </a:p>
      </dgm:t>
    </dgm:pt>
    <dgm:pt modelId="{7CB4B950-B09B-4182-977D-F8367BEAD63A}">
      <dgm:prSet phldrT="[Văn bản]"/>
      <dgm:spPr>
        <a:blipFill rotWithShape="0">
          <a:blip xmlns:r="http://schemas.openxmlformats.org/officeDocument/2006/relationships" r:embed="rId8"/>
          <a:stretch>
            <a:fillRect/>
          </a:stretch>
        </a:blipFill>
      </dgm:spPr>
      <dgm:t>
        <a:bodyPr/>
        <a:lstStyle/>
        <a:p>
          <a:endParaRPr lang="vi-VN" dirty="0"/>
        </a:p>
      </dgm:t>
    </dgm:pt>
    <dgm:pt modelId="{58626E83-6026-4897-B7DB-687E4E70C1B4}" type="sibTrans" cxnId="{B6D4AC41-5575-4A2D-A676-0906FFCF61D3}">
      <dgm:prSet/>
      <dgm:spPr/>
      <dgm:t>
        <a:bodyPr/>
        <a:lstStyle/>
        <a:p>
          <a:endParaRPr lang="vi-VN"/>
        </a:p>
      </dgm:t>
    </dgm:pt>
    <dgm:pt modelId="{90D8CE1E-B1C2-4D03-9208-51AEDD8367E8}" type="parTrans" cxnId="{B6D4AC41-5575-4A2D-A676-0906FFCF61D3}">
      <dgm:prSet/>
      <dgm:spPr/>
      <dgm:t>
        <a:bodyPr/>
        <a:lstStyle/>
        <a:p>
          <a:endParaRPr lang="vi-VN"/>
        </a:p>
      </dgm:t>
    </dgm:pt>
    <dgm:pt modelId="{80EB478A-4E6A-4587-A4A2-60F5C582DA8A}" type="pres">
      <dgm:prSet presAssocID="{7A2E24C9-9BCC-463A-9C12-BD298060341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0FE3F68-D0D8-48CD-B29E-E73E632474F1}" type="pres">
      <dgm:prSet presAssocID="{4DA71248-737D-43CF-810C-07521ECDE647}" presName="centerShape" presStyleLbl="node0" presStyleIdx="0" presStyleCnt="1" custScaleX="144238" custScaleY="139374"/>
      <dgm:spPr/>
    </dgm:pt>
    <dgm:pt modelId="{55D0A7C1-6F6E-472F-97FE-B869C56DB251}" type="pres">
      <dgm:prSet presAssocID="{C7F093A4-BFAF-4890-854C-306E73E6EDF7}" presName="node" presStyleLbl="node1" presStyleIdx="0" presStyleCnt="7" custScaleX="140947" custScaleY="140947">
        <dgm:presLayoutVars>
          <dgm:bulletEnabled val="1"/>
        </dgm:presLayoutVars>
      </dgm:prSet>
      <dgm:spPr/>
    </dgm:pt>
    <dgm:pt modelId="{35243B2C-8AB7-4E78-99C9-A1D710860D48}" type="pres">
      <dgm:prSet presAssocID="{C7F093A4-BFAF-4890-854C-306E73E6EDF7}" presName="dummy" presStyleCnt="0"/>
      <dgm:spPr/>
    </dgm:pt>
    <dgm:pt modelId="{D716EB1E-FFFC-4B29-B4A0-00F058E75C6C}" type="pres">
      <dgm:prSet presAssocID="{C287D857-0F7D-44A9-BB79-34570433C46B}" presName="sibTrans" presStyleLbl="sibTrans2D1" presStyleIdx="0" presStyleCnt="7"/>
      <dgm:spPr/>
    </dgm:pt>
    <dgm:pt modelId="{1F83663F-C1E0-43C6-9D4D-124B37A20FE6}" type="pres">
      <dgm:prSet presAssocID="{BB549F1D-227F-4216-838F-6E8B79B15BF5}" presName="node" presStyleLbl="node1" presStyleIdx="1" presStyleCnt="7" custScaleX="140947" custScaleY="140947">
        <dgm:presLayoutVars>
          <dgm:bulletEnabled val="1"/>
        </dgm:presLayoutVars>
      </dgm:prSet>
      <dgm:spPr/>
    </dgm:pt>
    <dgm:pt modelId="{04F36638-CB0E-43A0-8CAD-118A23EBB984}" type="pres">
      <dgm:prSet presAssocID="{BB549F1D-227F-4216-838F-6E8B79B15BF5}" presName="dummy" presStyleCnt="0"/>
      <dgm:spPr/>
    </dgm:pt>
    <dgm:pt modelId="{A5086090-043E-417F-ADEC-2DFC79ECAABD}" type="pres">
      <dgm:prSet presAssocID="{5358041A-A239-4491-A5C4-F05EA0AB85D5}" presName="sibTrans" presStyleLbl="sibTrans2D1" presStyleIdx="1" presStyleCnt="7"/>
      <dgm:spPr/>
    </dgm:pt>
    <dgm:pt modelId="{B8D5D5D6-FBE3-4732-B7DE-3B67DEE1EA97}" type="pres">
      <dgm:prSet presAssocID="{678EB617-9E9D-4C4A-8193-2BD5668A1D20}" presName="node" presStyleLbl="node1" presStyleIdx="2" presStyleCnt="7" custScaleX="140947" custScaleY="140947">
        <dgm:presLayoutVars>
          <dgm:bulletEnabled val="1"/>
        </dgm:presLayoutVars>
      </dgm:prSet>
      <dgm:spPr/>
    </dgm:pt>
    <dgm:pt modelId="{04C3205A-F4FC-42B1-A1CB-70ACA30AA761}" type="pres">
      <dgm:prSet presAssocID="{678EB617-9E9D-4C4A-8193-2BD5668A1D20}" presName="dummy" presStyleCnt="0"/>
      <dgm:spPr/>
    </dgm:pt>
    <dgm:pt modelId="{FF33E16B-5A0E-4442-AB89-B8DB2D3C1A14}" type="pres">
      <dgm:prSet presAssocID="{27918257-9A29-4EF5-8912-8DDF325DEFCE}" presName="sibTrans" presStyleLbl="sibTrans2D1" presStyleIdx="2" presStyleCnt="7"/>
      <dgm:spPr/>
    </dgm:pt>
    <dgm:pt modelId="{58550C18-BA25-458F-BD23-23CFA7313955}" type="pres">
      <dgm:prSet presAssocID="{FD072B70-EFFF-433E-B7B7-69B923E64054}" presName="node" presStyleLbl="node1" presStyleIdx="3" presStyleCnt="7" custScaleX="140947" custScaleY="140947">
        <dgm:presLayoutVars>
          <dgm:bulletEnabled val="1"/>
        </dgm:presLayoutVars>
      </dgm:prSet>
      <dgm:spPr/>
    </dgm:pt>
    <dgm:pt modelId="{7F910B8E-A6DA-40F0-9C56-8FB9005CDA39}" type="pres">
      <dgm:prSet presAssocID="{FD072B70-EFFF-433E-B7B7-69B923E64054}" presName="dummy" presStyleCnt="0"/>
      <dgm:spPr/>
    </dgm:pt>
    <dgm:pt modelId="{AFABF167-565D-4292-A84F-0313CC679C72}" type="pres">
      <dgm:prSet presAssocID="{FD2C5548-CF14-4AA3-B388-945BEE96354C}" presName="sibTrans" presStyleLbl="sibTrans2D1" presStyleIdx="3" presStyleCnt="7"/>
      <dgm:spPr/>
    </dgm:pt>
    <dgm:pt modelId="{F60B7DD5-33BE-42F6-8204-D9B91AD18039}" type="pres">
      <dgm:prSet presAssocID="{7CB4B950-B09B-4182-977D-F8367BEAD63A}" presName="node" presStyleLbl="node1" presStyleIdx="4" presStyleCnt="7" custScaleX="140947" custScaleY="140947">
        <dgm:presLayoutVars>
          <dgm:bulletEnabled val="1"/>
        </dgm:presLayoutVars>
      </dgm:prSet>
      <dgm:spPr/>
    </dgm:pt>
    <dgm:pt modelId="{9E1FBF10-C105-417E-8A29-992A17F41A8C}" type="pres">
      <dgm:prSet presAssocID="{7CB4B950-B09B-4182-977D-F8367BEAD63A}" presName="dummy" presStyleCnt="0"/>
      <dgm:spPr/>
    </dgm:pt>
    <dgm:pt modelId="{CF1BFF8A-7CE2-44C5-BBDB-ECED6B4D1553}" type="pres">
      <dgm:prSet presAssocID="{58626E83-6026-4897-B7DB-687E4E70C1B4}" presName="sibTrans" presStyleLbl="sibTrans2D1" presStyleIdx="4" presStyleCnt="7"/>
      <dgm:spPr/>
    </dgm:pt>
    <dgm:pt modelId="{20F2B6C3-4050-4C68-A634-46E9553F6BCD}" type="pres">
      <dgm:prSet presAssocID="{3EFF7606-B265-49C7-B02F-0EC3A3A5A008}" presName="node" presStyleLbl="node1" presStyleIdx="5" presStyleCnt="7" custScaleX="140947" custScaleY="140947">
        <dgm:presLayoutVars>
          <dgm:bulletEnabled val="1"/>
        </dgm:presLayoutVars>
      </dgm:prSet>
      <dgm:spPr/>
    </dgm:pt>
    <dgm:pt modelId="{1EB3BC87-D2BA-469A-B9FD-4457C345CE6F}" type="pres">
      <dgm:prSet presAssocID="{3EFF7606-B265-49C7-B02F-0EC3A3A5A008}" presName="dummy" presStyleCnt="0"/>
      <dgm:spPr/>
    </dgm:pt>
    <dgm:pt modelId="{339A27A9-8041-4020-B46F-FD79DFAD526C}" type="pres">
      <dgm:prSet presAssocID="{D0B27F2F-0348-4272-8369-FB0BC5C5F2F4}" presName="sibTrans" presStyleLbl="sibTrans2D1" presStyleIdx="5" presStyleCnt="7"/>
      <dgm:spPr/>
    </dgm:pt>
    <dgm:pt modelId="{5F0D6F66-FC11-4A1D-AFC3-672C4BDAA626}" type="pres">
      <dgm:prSet presAssocID="{9E558A24-D9ED-4C32-9C69-E1CABA7AA310}" presName="node" presStyleLbl="node1" presStyleIdx="6" presStyleCnt="7" custScaleX="140947" custScaleY="140947">
        <dgm:presLayoutVars>
          <dgm:bulletEnabled val="1"/>
        </dgm:presLayoutVars>
      </dgm:prSet>
      <dgm:spPr/>
    </dgm:pt>
    <dgm:pt modelId="{962BF9BB-8C24-4F70-B746-736ED05280FB}" type="pres">
      <dgm:prSet presAssocID="{9E558A24-D9ED-4C32-9C69-E1CABA7AA310}" presName="dummy" presStyleCnt="0"/>
      <dgm:spPr/>
    </dgm:pt>
    <dgm:pt modelId="{ED71E51A-43D0-46D9-87A6-2CDE9C1A962E}" type="pres">
      <dgm:prSet presAssocID="{FE793483-5327-4ABF-8762-6AD99D5BA11C}" presName="sibTrans" presStyleLbl="sibTrans2D1" presStyleIdx="6" presStyleCnt="7"/>
      <dgm:spPr/>
    </dgm:pt>
  </dgm:ptLst>
  <dgm:cxnLst>
    <dgm:cxn modelId="{1EF2FEF8-1B95-42F2-81D9-E3BC73BAEA81}" type="presOf" srcId="{BB549F1D-227F-4216-838F-6E8B79B15BF5}" destId="{1F83663F-C1E0-43C6-9D4D-124B37A20FE6}" srcOrd="0" destOrd="0" presId="urn:microsoft.com/office/officeart/2005/8/layout/radial6"/>
    <dgm:cxn modelId="{F8BAD880-0307-49D1-8BAF-A52758C3F5DA}" type="presOf" srcId="{27918257-9A29-4EF5-8912-8DDF325DEFCE}" destId="{FF33E16B-5A0E-4442-AB89-B8DB2D3C1A14}" srcOrd="0" destOrd="0" presId="urn:microsoft.com/office/officeart/2005/8/layout/radial6"/>
    <dgm:cxn modelId="{11DF777D-BB1B-4B4E-B685-1CAA027C9F17}" type="presOf" srcId="{3EFF7606-B265-49C7-B02F-0EC3A3A5A008}" destId="{20F2B6C3-4050-4C68-A634-46E9553F6BCD}" srcOrd="0" destOrd="0" presId="urn:microsoft.com/office/officeart/2005/8/layout/radial6"/>
    <dgm:cxn modelId="{F11EC342-EF2F-4AA1-87CB-E01CF4C692D0}" type="presOf" srcId="{7A2E24C9-9BCC-463A-9C12-BD2980603413}" destId="{80EB478A-4E6A-4587-A4A2-60F5C582DA8A}" srcOrd="0" destOrd="0" presId="urn:microsoft.com/office/officeart/2005/8/layout/radial6"/>
    <dgm:cxn modelId="{4F1E7833-29AA-49E3-9E36-3776022AF65B}" type="presOf" srcId="{C287D857-0F7D-44A9-BB79-34570433C46B}" destId="{D716EB1E-FFFC-4B29-B4A0-00F058E75C6C}" srcOrd="0" destOrd="0" presId="urn:microsoft.com/office/officeart/2005/8/layout/radial6"/>
    <dgm:cxn modelId="{CC744D4B-FA8E-4512-9CE0-482E6111ACF5}" srcId="{4DA71248-737D-43CF-810C-07521ECDE647}" destId="{678EB617-9E9D-4C4A-8193-2BD5668A1D20}" srcOrd="2" destOrd="0" parTransId="{75BA141D-485C-4226-A02E-5198C5B8857D}" sibTransId="{27918257-9A29-4EF5-8912-8DDF325DEFCE}"/>
    <dgm:cxn modelId="{6E4959F2-73F3-4666-8714-053D86A07656}" type="presOf" srcId="{FD072B70-EFFF-433E-B7B7-69B923E64054}" destId="{58550C18-BA25-458F-BD23-23CFA7313955}" srcOrd="0" destOrd="0" presId="urn:microsoft.com/office/officeart/2005/8/layout/radial6"/>
    <dgm:cxn modelId="{44630147-0072-487C-9609-61627747D422}" type="presOf" srcId="{FE793483-5327-4ABF-8762-6AD99D5BA11C}" destId="{ED71E51A-43D0-46D9-87A6-2CDE9C1A962E}" srcOrd="0" destOrd="0" presId="urn:microsoft.com/office/officeart/2005/8/layout/radial6"/>
    <dgm:cxn modelId="{F5552D61-ABED-4A7A-8F46-E4B930CC6DEA}" type="presOf" srcId="{4DA71248-737D-43CF-810C-07521ECDE647}" destId="{F0FE3F68-D0D8-48CD-B29E-E73E632474F1}" srcOrd="0" destOrd="0" presId="urn:microsoft.com/office/officeart/2005/8/layout/radial6"/>
    <dgm:cxn modelId="{348C0EF9-8B47-4B1D-B4D3-8C5616BC3A94}" srcId="{4DA71248-737D-43CF-810C-07521ECDE647}" destId="{9E558A24-D9ED-4C32-9C69-E1CABA7AA310}" srcOrd="6" destOrd="0" parTransId="{BDAF003F-A176-43FB-A7AE-020409319674}" sibTransId="{FE793483-5327-4ABF-8762-6AD99D5BA11C}"/>
    <dgm:cxn modelId="{0272EB74-B4B9-45CF-A6E7-9C32E6A5A87E}" srcId="{7A2E24C9-9BCC-463A-9C12-BD2980603413}" destId="{4DA71248-737D-43CF-810C-07521ECDE647}" srcOrd="0" destOrd="0" parTransId="{0F75A137-6802-4C93-863B-FFBCF07AACAD}" sibTransId="{77F2084D-C816-4EAB-A93F-164A8F33F4C2}"/>
    <dgm:cxn modelId="{80F915BD-844E-4821-A781-BBC0B0916458}" type="presOf" srcId="{7CB4B950-B09B-4182-977D-F8367BEAD63A}" destId="{F60B7DD5-33BE-42F6-8204-D9B91AD18039}" srcOrd="0" destOrd="0" presId="urn:microsoft.com/office/officeart/2005/8/layout/radial6"/>
    <dgm:cxn modelId="{5B0337C0-B607-4704-8DFB-272856ADB85A}" srcId="{4DA71248-737D-43CF-810C-07521ECDE647}" destId="{3EFF7606-B265-49C7-B02F-0EC3A3A5A008}" srcOrd="5" destOrd="0" parTransId="{C6826893-1596-4528-8944-CA34A6F0225A}" sibTransId="{D0B27F2F-0348-4272-8369-FB0BC5C5F2F4}"/>
    <dgm:cxn modelId="{C56B7C8D-364A-4F4C-B41C-C9D76C6FD9AD}" type="presOf" srcId="{678EB617-9E9D-4C4A-8193-2BD5668A1D20}" destId="{B8D5D5D6-FBE3-4732-B7DE-3B67DEE1EA97}" srcOrd="0" destOrd="0" presId="urn:microsoft.com/office/officeart/2005/8/layout/radial6"/>
    <dgm:cxn modelId="{636C43B7-95DE-417B-946F-517F00F71EDB}" srcId="{4DA71248-737D-43CF-810C-07521ECDE647}" destId="{C7F093A4-BFAF-4890-854C-306E73E6EDF7}" srcOrd="0" destOrd="0" parTransId="{AF0FE51C-88B2-405C-9A32-9DAA7DD29F6F}" sibTransId="{C287D857-0F7D-44A9-BB79-34570433C46B}"/>
    <dgm:cxn modelId="{B6D4AC41-5575-4A2D-A676-0906FFCF61D3}" srcId="{4DA71248-737D-43CF-810C-07521ECDE647}" destId="{7CB4B950-B09B-4182-977D-F8367BEAD63A}" srcOrd="4" destOrd="0" parTransId="{90D8CE1E-B1C2-4D03-9208-51AEDD8367E8}" sibTransId="{58626E83-6026-4897-B7DB-687E4E70C1B4}"/>
    <dgm:cxn modelId="{A63D0409-8D51-4F54-B115-0503FC6C47B4}" srcId="{4DA71248-737D-43CF-810C-07521ECDE647}" destId="{FD072B70-EFFF-433E-B7B7-69B923E64054}" srcOrd="3" destOrd="0" parTransId="{E16B9717-37A7-411C-ACF9-BE23048DBF06}" sibTransId="{FD2C5548-CF14-4AA3-B388-945BEE96354C}"/>
    <dgm:cxn modelId="{A02CBE08-09DC-45E1-A7D8-3EDBC6FC963A}" srcId="{4DA71248-737D-43CF-810C-07521ECDE647}" destId="{BB549F1D-227F-4216-838F-6E8B79B15BF5}" srcOrd="1" destOrd="0" parTransId="{5A268113-D861-4533-B8B7-E559A8973014}" sibTransId="{5358041A-A239-4491-A5C4-F05EA0AB85D5}"/>
    <dgm:cxn modelId="{045D0A6A-0088-4D16-9112-F0560F26F6ED}" type="presOf" srcId="{58626E83-6026-4897-B7DB-687E4E70C1B4}" destId="{CF1BFF8A-7CE2-44C5-BBDB-ECED6B4D1553}" srcOrd="0" destOrd="0" presId="urn:microsoft.com/office/officeart/2005/8/layout/radial6"/>
    <dgm:cxn modelId="{73EF8513-CAFC-41F1-A54C-A153AF0B37BB}" type="presOf" srcId="{FD2C5548-CF14-4AA3-B388-945BEE96354C}" destId="{AFABF167-565D-4292-A84F-0313CC679C72}" srcOrd="0" destOrd="0" presId="urn:microsoft.com/office/officeart/2005/8/layout/radial6"/>
    <dgm:cxn modelId="{026042E7-04DA-4DB6-A99F-1EC067AC3CC7}" type="presOf" srcId="{D0B27F2F-0348-4272-8369-FB0BC5C5F2F4}" destId="{339A27A9-8041-4020-B46F-FD79DFAD526C}" srcOrd="0" destOrd="0" presId="urn:microsoft.com/office/officeart/2005/8/layout/radial6"/>
    <dgm:cxn modelId="{BD0ED77E-48B9-4B87-BFB3-EE999228A4FA}" type="presOf" srcId="{5358041A-A239-4491-A5C4-F05EA0AB85D5}" destId="{A5086090-043E-417F-ADEC-2DFC79ECAABD}" srcOrd="0" destOrd="0" presId="urn:microsoft.com/office/officeart/2005/8/layout/radial6"/>
    <dgm:cxn modelId="{EAFE6C77-338E-4C24-94E3-C1A012A9CD7F}" type="presOf" srcId="{C7F093A4-BFAF-4890-854C-306E73E6EDF7}" destId="{55D0A7C1-6F6E-472F-97FE-B869C56DB251}" srcOrd="0" destOrd="0" presId="urn:microsoft.com/office/officeart/2005/8/layout/radial6"/>
    <dgm:cxn modelId="{9E17F68A-CA4B-4F70-BB55-7F0C76A8557B}" type="presOf" srcId="{9E558A24-D9ED-4C32-9C69-E1CABA7AA310}" destId="{5F0D6F66-FC11-4A1D-AFC3-672C4BDAA626}" srcOrd="0" destOrd="0" presId="urn:microsoft.com/office/officeart/2005/8/layout/radial6"/>
    <dgm:cxn modelId="{CB625507-31A8-4F69-AF91-17738C97FA4F}" type="presParOf" srcId="{80EB478A-4E6A-4587-A4A2-60F5C582DA8A}" destId="{F0FE3F68-D0D8-48CD-B29E-E73E632474F1}" srcOrd="0" destOrd="0" presId="urn:microsoft.com/office/officeart/2005/8/layout/radial6"/>
    <dgm:cxn modelId="{2701B277-A352-4C50-9907-249127CF75DE}" type="presParOf" srcId="{80EB478A-4E6A-4587-A4A2-60F5C582DA8A}" destId="{55D0A7C1-6F6E-472F-97FE-B869C56DB251}" srcOrd="1" destOrd="0" presId="urn:microsoft.com/office/officeart/2005/8/layout/radial6"/>
    <dgm:cxn modelId="{19ED820A-3AA5-49F3-A4C2-AFC770A60ACB}" type="presParOf" srcId="{80EB478A-4E6A-4587-A4A2-60F5C582DA8A}" destId="{35243B2C-8AB7-4E78-99C9-A1D710860D48}" srcOrd="2" destOrd="0" presId="urn:microsoft.com/office/officeart/2005/8/layout/radial6"/>
    <dgm:cxn modelId="{F13A4146-5B95-4C7D-A2B7-AAE629C59990}" type="presParOf" srcId="{80EB478A-4E6A-4587-A4A2-60F5C582DA8A}" destId="{D716EB1E-FFFC-4B29-B4A0-00F058E75C6C}" srcOrd="3" destOrd="0" presId="urn:microsoft.com/office/officeart/2005/8/layout/radial6"/>
    <dgm:cxn modelId="{1D3FF78D-1E70-46B3-AE03-F2F6F07589C4}" type="presParOf" srcId="{80EB478A-4E6A-4587-A4A2-60F5C582DA8A}" destId="{1F83663F-C1E0-43C6-9D4D-124B37A20FE6}" srcOrd="4" destOrd="0" presId="urn:microsoft.com/office/officeart/2005/8/layout/radial6"/>
    <dgm:cxn modelId="{73FD26F0-3359-418E-A027-3DF198DEA8B2}" type="presParOf" srcId="{80EB478A-4E6A-4587-A4A2-60F5C582DA8A}" destId="{04F36638-CB0E-43A0-8CAD-118A23EBB984}" srcOrd="5" destOrd="0" presId="urn:microsoft.com/office/officeart/2005/8/layout/radial6"/>
    <dgm:cxn modelId="{C58B45A0-A54A-404B-9E74-A781D046E7F4}" type="presParOf" srcId="{80EB478A-4E6A-4587-A4A2-60F5C582DA8A}" destId="{A5086090-043E-417F-ADEC-2DFC79ECAABD}" srcOrd="6" destOrd="0" presId="urn:microsoft.com/office/officeart/2005/8/layout/radial6"/>
    <dgm:cxn modelId="{DD4D9CB3-BE0A-4604-BA18-65977AAEC0BD}" type="presParOf" srcId="{80EB478A-4E6A-4587-A4A2-60F5C582DA8A}" destId="{B8D5D5D6-FBE3-4732-B7DE-3B67DEE1EA97}" srcOrd="7" destOrd="0" presId="urn:microsoft.com/office/officeart/2005/8/layout/radial6"/>
    <dgm:cxn modelId="{B46EA261-765D-452E-906D-A67FC0C38E9B}" type="presParOf" srcId="{80EB478A-4E6A-4587-A4A2-60F5C582DA8A}" destId="{04C3205A-F4FC-42B1-A1CB-70ACA30AA761}" srcOrd="8" destOrd="0" presId="urn:microsoft.com/office/officeart/2005/8/layout/radial6"/>
    <dgm:cxn modelId="{3BA05B9A-71D1-4458-9E86-6AF9548E58E5}" type="presParOf" srcId="{80EB478A-4E6A-4587-A4A2-60F5C582DA8A}" destId="{FF33E16B-5A0E-4442-AB89-B8DB2D3C1A14}" srcOrd="9" destOrd="0" presId="urn:microsoft.com/office/officeart/2005/8/layout/radial6"/>
    <dgm:cxn modelId="{C1E90049-C5DD-4CEB-9E90-B13FF599669D}" type="presParOf" srcId="{80EB478A-4E6A-4587-A4A2-60F5C582DA8A}" destId="{58550C18-BA25-458F-BD23-23CFA7313955}" srcOrd="10" destOrd="0" presId="urn:microsoft.com/office/officeart/2005/8/layout/radial6"/>
    <dgm:cxn modelId="{253F2338-498B-4E0F-935E-6CA74B77F3A3}" type="presParOf" srcId="{80EB478A-4E6A-4587-A4A2-60F5C582DA8A}" destId="{7F910B8E-A6DA-40F0-9C56-8FB9005CDA39}" srcOrd="11" destOrd="0" presId="urn:microsoft.com/office/officeart/2005/8/layout/radial6"/>
    <dgm:cxn modelId="{FE67FCB1-5A28-4FD8-86A2-01A5A7F46A0E}" type="presParOf" srcId="{80EB478A-4E6A-4587-A4A2-60F5C582DA8A}" destId="{AFABF167-565D-4292-A84F-0313CC679C72}" srcOrd="12" destOrd="0" presId="urn:microsoft.com/office/officeart/2005/8/layout/radial6"/>
    <dgm:cxn modelId="{49441F2E-BD05-43E2-8344-1A926E8EAC59}" type="presParOf" srcId="{80EB478A-4E6A-4587-A4A2-60F5C582DA8A}" destId="{F60B7DD5-33BE-42F6-8204-D9B91AD18039}" srcOrd="13" destOrd="0" presId="urn:microsoft.com/office/officeart/2005/8/layout/radial6"/>
    <dgm:cxn modelId="{84F75C19-D115-4480-9DF3-2D7CB781DA2A}" type="presParOf" srcId="{80EB478A-4E6A-4587-A4A2-60F5C582DA8A}" destId="{9E1FBF10-C105-417E-8A29-992A17F41A8C}" srcOrd="14" destOrd="0" presId="urn:microsoft.com/office/officeart/2005/8/layout/radial6"/>
    <dgm:cxn modelId="{D33C7110-755D-438C-B693-43EDC5F7D72B}" type="presParOf" srcId="{80EB478A-4E6A-4587-A4A2-60F5C582DA8A}" destId="{CF1BFF8A-7CE2-44C5-BBDB-ECED6B4D1553}" srcOrd="15" destOrd="0" presId="urn:microsoft.com/office/officeart/2005/8/layout/radial6"/>
    <dgm:cxn modelId="{F505FFA2-CD0C-4DF4-9AC2-F3BCADD8DB8D}" type="presParOf" srcId="{80EB478A-4E6A-4587-A4A2-60F5C582DA8A}" destId="{20F2B6C3-4050-4C68-A634-46E9553F6BCD}" srcOrd="16" destOrd="0" presId="urn:microsoft.com/office/officeart/2005/8/layout/radial6"/>
    <dgm:cxn modelId="{872E813C-F4A5-4C80-BAFB-85D53C67B64C}" type="presParOf" srcId="{80EB478A-4E6A-4587-A4A2-60F5C582DA8A}" destId="{1EB3BC87-D2BA-469A-B9FD-4457C345CE6F}" srcOrd="17" destOrd="0" presId="urn:microsoft.com/office/officeart/2005/8/layout/radial6"/>
    <dgm:cxn modelId="{ABCE0966-3619-4569-8E77-874C5A36801A}" type="presParOf" srcId="{80EB478A-4E6A-4587-A4A2-60F5C582DA8A}" destId="{339A27A9-8041-4020-B46F-FD79DFAD526C}" srcOrd="18" destOrd="0" presId="urn:microsoft.com/office/officeart/2005/8/layout/radial6"/>
    <dgm:cxn modelId="{FF15FD3B-74BD-477C-92A0-00E029CB11FB}" type="presParOf" srcId="{80EB478A-4E6A-4587-A4A2-60F5C582DA8A}" destId="{5F0D6F66-FC11-4A1D-AFC3-672C4BDAA626}" srcOrd="19" destOrd="0" presId="urn:microsoft.com/office/officeart/2005/8/layout/radial6"/>
    <dgm:cxn modelId="{D9E1A63A-70D3-4B3A-A873-1194AB1FEFCA}" type="presParOf" srcId="{80EB478A-4E6A-4587-A4A2-60F5C582DA8A}" destId="{962BF9BB-8C24-4F70-B746-736ED05280FB}" srcOrd="20" destOrd="0" presId="urn:microsoft.com/office/officeart/2005/8/layout/radial6"/>
    <dgm:cxn modelId="{7815675D-641C-4E7A-9BEB-A7203609C272}" type="presParOf" srcId="{80EB478A-4E6A-4587-A4A2-60F5C582DA8A}" destId="{ED71E51A-43D0-46D9-87A6-2CDE9C1A962E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3C93E9-4E2B-4295-8D7D-64A9B58C3E8C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vi-VN"/>
        </a:p>
      </dgm:t>
    </dgm:pt>
    <dgm:pt modelId="{CD6B2953-AAAE-4F37-8A20-44A68BF513B4}">
      <dgm:prSet phldrT="[Văn bản]"/>
      <dgm:spPr/>
      <dgm:t>
        <a:bodyPr/>
        <a:lstStyle/>
        <a:p>
          <a:r>
            <a:rPr lang="en-US" dirty="0" err="1"/>
            <a:t>Ánh</a:t>
          </a:r>
          <a:r>
            <a:rPr lang="en-US" dirty="0"/>
            <a:t> </a:t>
          </a:r>
          <a:r>
            <a:rPr lang="en-US" dirty="0" err="1"/>
            <a:t>sáng</a:t>
          </a:r>
          <a:r>
            <a:rPr lang="en-US" dirty="0"/>
            <a:t> </a:t>
          </a:r>
          <a:r>
            <a:rPr lang="en-US" dirty="0" err="1"/>
            <a:t>đèn</a:t>
          </a:r>
          <a:r>
            <a:rPr lang="en-US" dirty="0"/>
            <a:t>, </a:t>
          </a:r>
          <a:r>
            <a:rPr lang="en-US" dirty="0" err="1"/>
            <a:t>nhiệt</a:t>
          </a:r>
          <a:r>
            <a:rPr lang="en-US" dirty="0"/>
            <a:t> </a:t>
          </a:r>
          <a:r>
            <a:rPr lang="en-US" dirty="0" err="1"/>
            <a:t>độ</a:t>
          </a:r>
          <a:r>
            <a:rPr lang="en-US" dirty="0"/>
            <a:t> ,</a:t>
          </a:r>
          <a:r>
            <a:rPr lang="en-US" dirty="0" err="1"/>
            <a:t>lợi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hại</a:t>
          </a:r>
          <a:r>
            <a:rPr lang="en-US" dirty="0"/>
            <a:t>.</a:t>
          </a:r>
          <a:endParaRPr lang="vi-VN" dirty="0"/>
        </a:p>
      </dgm:t>
    </dgm:pt>
    <dgm:pt modelId="{105369DB-74B4-493F-B6E1-26D8A250F52F}" type="parTrans" cxnId="{61C44FC6-FD81-4591-856B-BD51C070316B}">
      <dgm:prSet/>
      <dgm:spPr/>
      <dgm:t>
        <a:bodyPr/>
        <a:lstStyle/>
        <a:p>
          <a:endParaRPr lang="vi-VN"/>
        </a:p>
      </dgm:t>
    </dgm:pt>
    <dgm:pt modelId="{46DADFC1-C34B-4E53-A0A3-766DD3ED5CE6}" type="sibTrans" cxnId="{61C44FC6-FD81-4591-856B-BD51C070316B}">
      <dgm:prSet/>
      <dgm:spPr/>
      <dgm:t>
        <a:bodyPr/>
        <a:lstStyle/>
        <a:p>
          <a:endParaRPr lang="vi-VN"/>
        </a:p>
      </dgm:t>
    </dgm:pt>
    <dgm:pt modelId="{82B27FE4-9474-48B5-9A4B-4C5274945262}">
      <dgm:prSet phldrT="[Văn bản]"/>
      <dgm:spPr/>
      <dgm:t>
        <a:bodyPr/>
        <a:lstStyle/>
        <a:p>
          <a:r>
            <a:rPr lang="en-US" dirty="0" err="1"/>
            <a:t>Thời</a:t>
          </a:r>
          <a:r>
            <a:rPr lang="en-US" dirty="0"/>
            <a:t> </a:t>
          </a:r>
          <a:r>
            <a:rPr lang="en-US" dirty="0" err="1"/>
            <a:t>gian</a:t>
          </a:r>
          <a:r>
            <a:rPr lang="en-US" dirty="0"/>
            <a:t> </a:t>
          </a:r>
          <a:r>
            <a:rPr lang="en-US" dirty="0" err="1"/>
            <a:t>làm</a:t>
          </a:r>
          <a:r>
            <a:rPr lang="en-US" dirty="0"/>
            <a:t> </a:t>
          </a:r>
          <a:r>
            <a:rPr lang="en-US" dirty="0" err="1"/>
            <a:t>việc</a:t>
          </a:r>
          <a:r>
            <a:rPr lang="en-US" dirty="0"/>
            <a:t>.</a:t>
          </a:r>
          <a:endParaRPr lang="vi-VN" dirty="0"/>
        </a:p>
      </dgm:t>
    </dgm:pt>
    <dgm:pt modelId="{6DB39141-2E64-423D-96E0-DFF09A36765B}" type="parTrans" cxnId="{FBABF2D9-A290-4EB8-BDAA-494462B98ED9}">
      <dgm:prSet/>
      <dgm:spPr/>
      <dgm:t>
        <a:bodyPr/>
        <a:lstStyle/>
        <a:p>
          <a:endParaRPr lang="vi-VN"/>
        </a:p>
      </dgm:t>
    </dgm:pt>
    <dgm:pt modelId="{5A7BF6A2-2BD7-4FD9-B421-8AFA9A878C39}" type="sibTrans" cxnId="{FBABF2D9-A290-4EB8-BDAA-494462B98ED9}">
      <dgm:prSet/>
      <dgm:spPr/>
      <dgm:t>
        <a:bodyPr/>
        <a:lstStyle/>
        <a:p>
          <a:endParaRPr lang="vi-VN"/>
        </a:p>
      </dgm:t>
    </dgm:pt>
    <dgm:pt modelId="{6D42714B-B356-410B-B9D1-7CED87A41828}">
      <dgm:prSet phldrT="[Văn bản]"/>
      <dgm:spPr/>
      <dgm:t>
        <a:bodyPr/>
        <a:lstStyle/>
        <a:p>
          <a:r>
            <a:rPr lang="en-US" dirty="0" err="1"/>
            <a:t>PID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Fuzzy logic.</a:t>
          </a:r>
          <a:endParaRPr lang="vi-VN" dirty="0"/>
        </a:p>
      </dgm:t>
    </dgm:pt>
    <dgm:pt modelId="{AC2134CE-38E2-44A7-90B0-C2A072368E83}" type="parTrans" cxnId="{D2AF7549-F746-4C30-A422-486B83DCC749}">
      <dgm:prSet/>
      <dgm:spPr/>
      <dgm:t>
        <a:bodyPr/>
        <a:lstStyle/>
        <a:p>
          <a:endParaRPr lang="vi-VN"/>
        </a:p>
      </dgm:t>
    </dgm:pt>
    <dgm:pt modelId="{76E6C099-7398-432D-925E-4A86DD0EA414}" type="sibTrans" cxnId="{D2AF7549-F746-4C30-A422-486B83DCC749}">
      <dgm:prSet/>
      <dgm:spPr/>
      <dgm:t>
        <a:bodyPr/>
        <a:lstStyle/>
        <a:p>
          <a:endParaRPr lang="vi-VN"/>
        </a:p>
      </dgm:t>
    </dgm:pt>
    <dgm:pt modelId="{C3CA7C11-469B-4C8B-83BC-C17D0FA82EB4}">
      <dgm:prSet phldrT="[Văn bản]"/>
      <dgm:spPr/>
      <dgm:t>
        <a:bodyPr/>
        <a:lstStyle/>
        <a:p>
          <a:r>
            <a:rPr lang="en-US" dirty="0" err="1"/>
            <a:t>Độ</a:t>
          </a:r>
          <a:r>
            <a:rPr lang="en-US" dirty="0"/>
            <a:t> </a:t>
          </a:r>
          <a:r>
            <a:rPr lang="en-US" dirty="0" err="1"/>
            <a:t>cân</a:t>
          </a:r>
          <a:r>
            <a:rPr lang="en-US" dirty="0"/>
            <a:t> </a:t>
          </a:r>
          <a:r>
            <a:rPr lang="en-US" dirty="0" err="1"/>
            <a:t>bằng</a:t>
          </a:r>
          <a:r>
            <a:rPr lang="en-US" dirty="0"/>
            <a:t> </a:t>
          </a:r>
          <a:r>
            <a:rPr lang="en-US" dirty="0" err="1"/>
            <a:t>cuộc</a:t>
          </a:r>
          <a:r>
            <a:rPr lang="en-US" dirty="0"/>
            <a:t> </a:t>
          </a:r>
          <a:r>
            <a:rPr lang="en-US" dirty="0" err="1"/>
            <a:t>sống</a:t>
          </a:r>
          <a:r>
            <a:rPr lang="en-US" dirty="0"/>
            <a:t>.</a:t>
          </a:r>
          <a:endParaRPr lang="vi-VN" dirty="0"/>
        </a:p>
      </dgm:t>
    </dgm:pt>
    <dgm:pt modelId="{FA64EE18-351B-4571-BE87-79BBB114492C}" type="parTrans" cxnId="{540BD02A-75B7-40AA-B418-593AD3A02351}">
      <dgm:prSet/>
      <dgm:spPr/>
      <dgm:t>
        <a:bodyPr/>
        <a:lstStyle/>
        <a:p>
          <a:endParaRPr lang="vi-VN"/>
        </a:p>
      </dgm:t>
    </dgm:pt>
    <dgm:pt modelId="{4C872A74-CA5A-446C-A815-17FCE5AA88A3}" type="sibTrans" cxnId="{540BD02A-75B7-40AA-B418-593AD3A02351}">
      <dgm:prSet/>
      <dgm:spPr/>
      <dgm:t>
        <a:bodyPr/>
        <a:lstStyle/>
        <a:p>
          <a:endParaRPr lang="vi-VN"/>
        </a:p>
      </dgm:t>
    </dgm:pt>
    <dgm:pt modelId="{02AB1EF4-CC02-4C58-95FB-5AE3FD84241E}">
      <dgm:prSet phldrT="[Văn bản]"/>
      <dgm:spPr/>
      <dgm:t>
        <a:bodyPr/>
        <a:lstStyle/>
        <a:p>
          <a:r>
            <a:rPr lang="en-US" dirty="0" err="1"/>
            <a:t>STM32f4</a:t>
          </a:r>
          <a:r>
            <a:rPr lang="en-US" dirty="0"/>
            <a:t>-discovery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module</a:t>
          </a:r>
          <a:endParaRPr lang="vi-VN" dirty="0"/>
        </a:p>
      </dgm:t>
    </dgm:pt>
    <dgm:pt modelId="{88293008-079D-4BCA-B1EA-92F0FEED1FE4}" type="parTrans" cxnId="{82E287DB-9E8F-4C3B-A952-70DCAEF7857C}">
      <dgm:prSet/>
      <dgm:spPr/>
      <dgm:t>
        <a:bodyPr/>
        <a:lstStyle/>
        <a:p>
          <a:endParaRPr lang="vi-VN"/>
        </a:p>
      </dgm:t>
    </dgm:pt>
    <dgm:pt modelId="{0F0F8B88-E39F-4364-9EBF-D83EDFF9E34E}" type="sibTrans" cxnId="{82E287DB-9E8F-4C3B-A952-70DCAEF7857C}">
      <dgm:prSet/>
      <dgm:spPr/>
      <dgm:t>
        <a:bodyPr/>
        <a:lstStyle/>
        <a:p>
          <a:endParaRPr lang="vi-VN"/>
        </a:p>
      </dgm:t>
    </dgm:pt>
    <dgm:pt modelId="{F44CA75A-CC0A-4907-91DA-69B12C95DA7F}" type="pres">
      <dgm:prSet presAssocID="{5E3C93E9-4E2B-4295-8D7D-64A9B58C3E8C}" presName="Name0" presStyleCnt="0">
        <dgm:presLayoutVars>
          <dgm:chMax val="7"/>
          <dgm:chPref val="7"/>
          <dgm:dir/>
        </dgm:presLayoutVars>
      </dgm:prSet>
      <dgm:spPr/>
    </dgm:pt>
    <dgm:pt modelId="{C5789231-0D4C-4257-9AFD-A15DCF3B998C}" type="pres">
      <dgm:prSet presAssocID="{5E3C93E9-4E2B-4295-8D7D-64A9B58C3E8C}" presName="Name1" presStyleCnt="0"/>
      <dgm:spPr/>
    </dgm:pt>
    <dgm:pt modelId="{FDB04BAF-7797-41B1-8AE6-97A3BA9CF9AC}" type="pres">
      <dgm:prSet presAssocID="{5E3C93E9-4E2B-4295-8D7D-64A9B58C3E8C}" presName="cycle" presStyleCnt="0"/>
      <dgm:spPr/>
    </dgm:pt>
    <dgm:pt modelId="{39BF7844-A9DB-48A8-9882-4663B55B894E}" type="pres">
      <dgm:prSet presAssocID="{5E3C93E9-4E2B-4295-8D7D-64A9B58C3E8C}" presName="srcNode" presStyleLbl="node1" presStyleIdx="0" presStyleCnt="5"/>
      <dgm:spPr/>
    </dgm:pt>
    <dgm:pt modelId="{BC613C5A-E754-455D-990B-53E106EBB5DA}" type="pres">
      <dgm:prSet presAssocID="{5E3C93E9-4E2B-4295-8D7D-64A9B58C3E8C}" presName="conn" presStyleLbl="parChTrans1D2" presStyleIdx="0" presStyleCnt="1"/>
      <dgm:spPr/>
    </dgm:pt>
    <dgm:pt modelId="{573F7CA8-EA27-4360-B560-AD56B3A98DBD}" type="pres">
      <dgm:prSet presAssocID="{5E3C93E9-4E2B-4295-8D7D-64A9B58C3E8C}" presName="extraNode" presStyleLbl="node1" presStyleIdx="0" presStyleCnt="5"/>
      <dgm:spPr/>
    </dgm:pt>
    <dgm:pt modelId="{75F3E216-8D15-4CE7-95E8-2117B68894CB}" type="pres">
      <dgm:prSet presAssocID="{5E3C93E9-4E2B-4295-8D7D-64A9B58C3E8C}" presName="dstNode" presStyleLbl="node1" presStyleIdx="0" presStyleCnt="5"/>
      <dgm:spPr/>
    </dgm:pt>
    <dgm:pt modelId="{6CCF1D48-4FE7-4DA1-B942-F28E049961BB}" type="pres">
      <dgm:prSet presAssocID="{CD6B2953-AAAE-4F37-8A20-44A68BF513B4}" presName="text_1" presStyleLbl="node1" presStyleIdx="0" presStyleCnt="5">
        <dgm:presLayoutVars>
          <dgm:bulletEnabled val="1"/>
        </dgm:presLayoutVars>
      </dgm:prSet>
      <dgm:spPr/>
    </dgm:pt>
    <dgm:pt modelId="{A00DCB32-0FE8-40FF-B4D1-BB2113490271}" type="pres">
      <dgm:prSet presAssocID="{CD6B2953-AAAE-4F37-8A20-44A68BF513B4}" presName="accent_1" presStyleCnt="0"/>
      <dgm:spPr/>
    </dgm:pt>
    <dgm:pt modelId="{684E85FA-30BA-414C-BF78-262E2BB79F27}" type="pres">
      <dgm:prSet presAssocID="{CD6B2953-AAAE-4F37-8A20-44A68BF513B4}" presName="accentRepeatNode" presStyleLbl="solidFgAcc1" presStyleIdx="0" presStyleCnt="5"/>
      <dgm:spPr/>
    </dgm:pt>
    <dgm:pt modelId="{D73B6608-1037-46FD-BC71-624452156EBF}" type="pres">
      <dgm:prSet presAssocID="{82B27FE4-9474-48B5-9A4B-4C5274945262}" presName="text_2" presStyleLbl="node1" presStyleIdx="1" presStyleCnt="5">
        <dgm:presLayoutVars>
          <dgm:bulletEnabled val="1"/>
        </dgm:presLayoutVars>
      </dgm:prSet>
      <dgm:spPr/>
    </dgm:pt>
    <dgm:pt modelId="{D21489BE-B1A2-47EE-BC1D-5CB797B6625A}" type="pres">
      <dgm:prSet presAssocID="{82B27FE4-9474-48B5-9A4B-4C5274945262}" presName="accent_2" presStyleCnt="0"/>
      <dgm:spPr/>
    </dgm:pt>
    <dgm:pt modelId="{027217EC-6793-4BDE-8CFA-3E431F039D92}" type="pres">
      <dgm:prSet presAssocID="{82B27FE4-9474-48B5-9A4B-4C5274945262}" presName="accentRepeatNode" presStyleLbl="solidFgAcc1" presStyleIdx="1" presStyleCnt="5"/>
      <dgm:spPr/>
    </dgm:pt>
    <dgm:pt modelId="{BB617044-A90E-4BB7-BE4C-4202830B3BD3}" type="pres">
      <dgm:prSet presAssocID="{6D42714B-B356-410B-B9D1-7CED87A41828}" presName="text_3" presStyleLbl="node1" presStyleIdx="2" presStyleCnt="5">
        <dgm:presLayoutVars>
          <dgm:bulletEnabled val="1"/>
        </dgm:presLayoutVars>
      </dgm:prSet>
      <dgm:spPr/>
    </dgm:pt>
    <dgm:pt modelId="{9BB7E36F-7DC7-4A01-99A5-C0BB68C34B22}" type="pres">
      <dgm:prSet presAssocID="{6D42714B-B356-410B-B9D1-7CED87A41828}" presName="accent_3" presStyleCnt="0"/>
      <dgm:spPr/>
    </dgm:pt>
    <dgm:pt modelId="{5A8A48AD-05D2-4841-9516-5842CCB7FF49}" type="pres">
      <dgm:prSet presAssocID="{6D42714B-B356-410B-B9D1-7CED87A41828}" presName="accentRepeatNode" presStyleLbl="solidFgAcc1" presStyleIdx="2" presStyleCnt="5"/>
      <dgm:spPr/>
    </dgm:pt>
    <dgm:pt modelId="{271EE4BB-A8C0-4161-A8F2-A9450454FB08}" type="pres">
      <dgm:prSet presAssocID="{C3CA7C11-469B-4C8B-83BC-C17D0FA82EB4}" presName="text_4" presStyleLbl="node1" presStyleIdx="3" presStyleCnt="5">
        <dgm:presLayoutVars>
          <dgm:bulletEnabled val="1"/>
        </dgm:presLayoutVars>
      </dgm:prSet>
      <dgm:spPr/>
    </dgm:pt>
    <dgm:pt modelId="{F2583E20-E0E8-4445-BAE5-517A6A46A39B}" type="pres">
      <dgm:prSet presAssocID="{C3CA7C11-469B-4C8B-83BC-C17D0FA82EB4}" presName="accent_4" presStyleCnt="0"/>
      <dgm:spPr/>
    </dgm:pt>
    <dgm:pt modelId="{8C7E41EF-41AD-4EF7-8B20-A861DBFA368B}" type="pres">
      <dgm:prSet presAssocID="{C3CA7C11-469B-4C8B-83BC-C17D0FA82EB4}" presName="accentRepeatNode" presStyleLbl="solidFgAcc1" presStyleIdx="3" presStyleCnt="5"/>
      <dgm:spPr/>
    </dgm:pt>
    <dgm:pt modelId="{20736277-B22F-4D48-8F64-91B4D2423430}" type="pres">
      <dgm:prSet presAssocID="{02AB1EF4-CC02-4C58-95FB-5AE3FD84241E}" presName="text_5" presStyleLbl="node1" presStyleIdx="4" presStyleCnt="5">
        <dgm:presLayoutVars>
          <dgm:bulletEnabled val="1"/>
        </dgm:presLayoutVars>
      </dgm:prSet>
      <dgm:spPr/>
    </dgm:pt>
    <dgm:pt modelId="{AFE456C3-DB50-45E5-B654-796FB523803B}" type="pres">
      <dgm:prSet presAssocID="{02AB1EF4-CC02-4C58-95FB-5AE3FD84241E}" presName="accent_5" presStyleCnt="0"/>
      <dgm:spPr/>
    </dgm:pt>
    <dgm:pt modelId="{FA8FB43C-2CF4-46DD-92AF-FCEDA231FF90}" type="pres">
      <dgm:prSet presAssocID="{02AB1EF4-CC02-4C58-95FB-5AE3FD84241E}" presName="accentRepeatNode" presStyleLbl="solidFgAcc1" presStyleIdx="4" presStyleCnt="5"/>
      <dgm:spPr/>
    </dgm:pt>
  </dgm:ptLst>
  <dgm:cxnLst>
    <dgm:cxn modelId="{FBABF2D9-A290-4EB8-BDAA-494462B98ED9}" srcId="{5E3C93E9-4E2B-4295-8D7D-64A9B58C3E8C}" destId="{82B27FE4-9474-48B5-9A4B-4C5274945262}" srcOrd="1" destOrd="0" parTransId="{6DB39141-2E64-423D-96E0-DFF09A36765B}" sibTransId="{5A7BF6A2-2BD7-4FD9-B421-8AFA9A878C39}"/>
    <dgm:cxn modelId="{BC242819-23C0-4E9E-A49A-E5B45C35DB4B}" type="presOf" srcId="{6D42714B-B356-410B-B9D1-7CED87A41828}" destId="{BB617044-A90E-4BB7-BE4C-4202830B3BD3}" srcOrd="0" destOrd="0" presId="urn:microsoft.com/office/officeart/2008/layout/VerticalCurvedList"/>
    <dgm:cxn modelId="{61C44FC6-FD81-4591-856B-BD51C070316B}" srcId="{5E3C93E9-4E2B-4295-8D7D-64A9B58C3E8C}" destId="{CD6B2953-AAAE-4F37-8A20-44A68BF513B4}" srcOrd="0" destOrd="0" parTransId="{105369DB-74B4-493F-B6E1-26D8A250F52F}" sibTransId="{46DADFC1-C34B-4E53-A0A3-766DD3ED5CE6}"/>
    <dgm:cxn modelId="{1734B8B1-ACBB-40D5-BC2F-C1D056C73994}" type="presOf" srcId="{5E3C93E9-4E2B-4295-8D7D-64A9B58C3E8C}" destId="{F44CA75A-CC0A-4907-91DA-69B12C95DA7F}" srcOrd="0" destOrd="0" presId="urn:microsoft.com/office/officeart/2008/layout/VerticalCurvedList"/>
    <dgm:cxn modelId="{1984C3CA-3E5A-48CC-A7A5-B60BF9B2B636}" type="presOf" srcId="{C3CA7C11-469B-4C8B-83BC-C17D0FA82EB4}" destId="{271EE4BB-A8C0-4161-A8F2-A9450454FB08}" srcOrd="0" destOrd="0" presId="urn:microsoft.com/office/officeart/2008/layout/VerticalCurvedList"/>
    <dgm:cxn modelId="{DDE45C18-C8EE-4264-8228-015461F12496}" type="presOf" srcId="{02AB1EF4-CC02-4C58-95FB-5AE3FD84241E}" destId="{20736277-B22F-4D48-8F64-91B4D2423430}" srcOrd="0" destOrd="0" presId="urn:microsoft.com/office/officeart/2008/layout/VerticalCurvedList"/>
    <dgm:cxn modelId="{D2AF7549-F746-4C30-A422-486B83DCC749}" srcId="{5E3C93E9-4E2B-4295-8D7D-64A9B58C3E8C}" destId="{6D42714B-B356-410B-B9D1-7CED87A41828}" srcOrd="2" destOrd="0" parTransId="{AC2134CE-38E2-44A7-90B0-C2A072368E83}" sibTransId="{76E6C099-7398-432D-925E-4A86DD0EA414}"/>
    <dgm:cxn modelId="{6743966D-A5AE-4E5D-9E07-D73B92EE3326}" type="presOf" srcId="{82B27FE4-9474-48B5-9A4B-4C5274945262}" destId="{D73B6608-1037-46FD-BC71-624452156EBF}" srcOrd="0" destOrd="0" presId="urn:microsoft.com/office/officeart/2008/layout/VerticalCurvedList"/>
    <dgm:cxn modelId="{82E287DB-9E8F-4C3B-A952-70DCAEF7857C}" srcId="{5E3C93E9-4E2B-4295-8D7D-64A9B58C3E8C}" destId="{02AB1EF4-CC02-4C58-95FB-5AE3FD84241E}" srcOrd="4" destOrd="0" parTransId="{88293008-079D-4BCA-B1EA-92F0FEED1FE4}" sibTransId="{0F0F8B88-E39F-4364-9EBF-D83EDFF9E34E}"/>
    <dgm:cxn modelId="{540BD02A-75B7-40AA-B418-593AD3A02351}" srcId="{5E3C93E9-4E2B-4295-8D7D-64A9B58C3E8C}" destId="{C3CA7C11-469B-4C8B-83BC-C17D0FA82EB4}" srcOrd="3" destOrd="0" parTransId="{FA64EE18-351B-4571-BE87-79BBB114492C}" sibTransId="{4C872A74-CA5A-446C-A815-17FCE5AA88A3}"/>
    <dgm:cxn modelId="{272A2801-1A80-45C0-A1AC-BF716A0720BA}" type="presOf" srcId="{46DADFC1-C34B-4E53-A0A3-766DD3ED5CE6}" destId="{BC613C5A-E754-455D-990B-53E106EBB5DA}" srcOrd="0" destOrd="0" presId="urn:microsoft.com/office/officeart/2008/layout/VerticalCurvedList"/>
    <dgm:cxn modelId="{2DB4426C-6503-438F-9FD7-C646D0C55AC8}" type="presOf" srcId="{CD6B2953-AAAE-4F37-8A20-44A68BF513B4}" destId="{6CCF1D48-4FE7-4DA1-B942-F28E049961BB}" srcOrd="0" destOrd="0" presId="urn:microsoft.com/office/officeart/2008/layout/VerticalCurvedList"/>
    <dgm:cxn modelId="{2D886163-C319-420C-B0AC-655FBEAD1AB7}" type="presParOf" srcId="{F44CA75A-CC0A-4907-91DA-69B12C95DA7F}" destId="{C5789231-0D4C-4257-9AFD-A15DCF3B998C}" srcOrd="0" destOrd="0" presId="urn:microsoft.com/office/officeart/2008/layout/VerticalCurvedList"/>
    <dgm:cxn modelId="{A700621A-62EE-4660-AA6C-0D2C67699D07}" type="presParOf" srcId="{C5789231-0D4C-4257-9AFD-A15DCF3B998C}" destId="{FDB04BAF-7797-41B1-8AE6-97A3BA9CF9AC}" srcOrd="0" destOrd="0" presId="urn:microsoft.com/office/officeart/2008/layout/VerticalCurvedList"/>
    <dgm:cxn modelId="{CCF43454-9AC4-4E9A-8D02-C1FF00967405}" type="presParOf" srcId="{FDB04BAF-7797-41B1-8AE6-97A3BA9CF9AC}" destId="{39BF7844-A9DB-48A8-9882-4663B55B894E}" srcOrd="0" destOrd="0" presId="urn:microsoft.com/office/officeart/2008/layout/VerticalCurvedList"/>
    <dgm:cxn modelId="{5C1BF1C9-4A5B-4E24-B222-243948535FB8}" type="presParOf" srcId="{FDB04BAF-7797-41B1-8AE6-97A3BA9CF9AC}" destId="{BC613C5A-E754-455D-990B-53E106EBB5DA}" srcOrd="1" destOrd="0" presId="urn:microsoft.com/office/officeart/2008/layout/VerticalCurvedList"/>
    <dgm:cxn modelId="{4E7277FB-17FA-4B53-9C7D-2C1D9D867F04}" type="presParOf" srcId="{FDB04BAF-7797-41B1-8AE6-97A3BA9CF9AC}" destId="{573F7CA8-EA27-4360-B560-AD56B3A98DBD}" srcOrd="2" destOrd="0" presId="urn:microsoft.com/office/officeart/2008/layout/VerticalCurvedList"/>
    <dgm:cxn modelId="{A40475B7-2D5E-4080-AB88-11EC9C710026}" type="presParOf" srcId="{FDB04BAF-7797-41B1-8AE6-97A3BA9CF9AC}" destId="{75F3E216-8D15-4CE7-95E8-2117B68894CB}" srcOrd="3" destOrd="0" presId="urn:microsoft.com/office/officeart/2008/layout/VerticalCurvedList"/>
    <dgm:cxn modelId="{91325A1E-17B2-41C6-B2F6-171D24C23808}" type="presParOf" srcId="{C5789231-0D4C-4257-9AFD-A15DCF3B998C}" destId="{6CCF1D48-4FE7-4DA1-B942-F28E049961BB}" srcOrd="1" destOrd="0" presId="urn:microsoft.com/office/officeart/2008/layout/VerticalCurvedList"/>
    <dgm:cxn modelId="{32092BCC-7298-4233-A86C-E05DA982B82F}" type="presParOf" srcId="{C5789231-0D4C-4257-9AFD-A15DCF3B998C}" destId="{A00DCB32-0FE8-40FF-B4D1-BB2113490271}" srcOrd="2" destOrd="0" presId="urn:microsoft.com/office/officeart/2008/layout/VerticalCurvedList"/>
    <dgm:cxn modelId="{1CCC30D0-5872-40B6-976A-F98DC5E064A2}" type="presParOf" srcId="{A00DCB32-0FE8-40FF-B4D1-BB2113490271}" destId="{684E85FA-30BA-414C-BF78-262E2BB79F27}" srcOrd="0" destOrd="0" presId="urn:microsoft.com/office/officeart/2008/layout/VerticalCurvedList"/>
    <dgm:cxn modelId="{D8C293F7-4757-455F-B79B-4A63003D3BBE}" type="presParOf" srcId="{C5789231-0D4C-4257-9AFD-A15DCF3B998C}" destId="{D73B6608-1037-46FD-BC71-624452156EBF}" srcOrd="3" destOrd="0" presId="urn:microsoft.com/office/officeart/2008/layout/VerticalCurvedList"/>
    <dgm:cxn modelId="{232295F6-3722-4498-A1C3-399C34CE3CC3}" type="presParOf" srcId="{C5789231-0D4C-4257-9AFD-A15DCF3B998C}" destId="{D21489BE-B1A2-47EE-BC1D-5CB797B6625A}" srcOrd="4" destOrd="0" presId="urn:microsoft.com/office/officeart/2008/layout/VerticalCurvedList"/>
    <dgm:cxn modelId="{16964BC4-7AC1-47F0-8A96-6BA5E5E4F03F}" type="presParOf" srcId="{D21489BE-B1A2-47EE-BC1D-5CB797B6625A}" destId="{027217EC-6793-4BDE-8CFA-3E431F039D92}" srcOrd="0" destOrd="0" presId="urn:microsoft.com/office/officeart/2008/layout/VerticalCurvedList"/>
    <dgm:cxn modelId="{4AC3CB62-5C9B-41A6-BB3E-FB76E03739B3}" type="presParOf" srcId="{C5789231-0D4C-4257-9AFD-A15DCF3B998C}" destId="{BB617044-A90E-4BB7-BE4C-4202830B3BD3}" srcOrd="5" destOrd="0" presId="urn:microsoft.com/office/officeart/2008/layout/VerticalCurvedList"/>
    <dgm:cxn modelId="{1CB5F3B9-DFB2-4A29-BC96-DC1C837D2FDD}" type="presParOf" srcId="{C5789231-0D4C-4257-9AFD-A15DCF3B998C}" destId="{9BB7E36F-7DC7-4A01-99A5-C0BB68C34B22}" srcOrd="6" destOrd="0" presId="urn:microsoft.com/office/officeart/2008/layout/VerticalCurvedList"/>
    <dgm:cxn modelId="{5A0F9256-5E1A-4F78-BC38-1B661D138F56}" type="presParOf" srcId="{9BB7E36F-7DC7-4A01-99A5-C0BB68C34B22}" destId="{5A8A48AD-05D2-4841-9516-5842CCB7FF49}" srcOrd="0" destOrd="0" presId="urn:microsoft.com/office/officeart/2008/layout/VerticalCurvedList"/>
    <dgm:cxn modelId="{68B6B16E-F911-4DFD-B4EC-E024D9BACE7A}" type="presParOf" srcId="{C5789231-0D4C-4257-9AFD-A15DCF3B998C}" destId="{271EE4BB-A8C0-4161-A8F2-A9450454FB08}" srcOrd="7" destOrd="0" presId="urn:microsoft.com/office/officeart/2008/layout/VerticalCurvedList"/>
    <dgm:cxn modelId="{187B0C8F-EF82-4F59-AECD-2F199CDD5090}" type="presParOf" srcId="{C5789231-0D4C-4257-9AFD-A15DCF3B998C}" destId="{F2583E20-E0E8-4445-BAE5-517A6A46A39B}" srcOrd="8" destOrd="0" presId="urn:microsoft.com/office/officeart/2008/layout/VerticalCurvedList"/>
    <dgm:cxn modelId="{C74036DB-584B-4FB9-8E9C-299AEB43AD3B}" type="presParOf" srcId="{F2583E20-E0E8-4445-BAE5-517A6A46A39B}" destId="{8C7E41EF-41AD-4EF7-8B20-A861DBFA368B}" srcOrd="0" destOrd="0" presId="urn:microsoft.com/office/officeart/2008/layout/VerticalCurvedList"/>
    <dgm:cxn modelId="{75884056-1519-458B-BA56-BC33E164C4F9}" type="presParOf" srcId="{C5789231-0D4C-4257-9AFD-A15DCF3B998C}" destId="{20736277-B22F-4D48-8F64-91B4D2423430}" srcOrd="9" destOrd="0" presId="urn:microsoft.com/office/officeart/2008/layout/VerticalCurvedList"/>
    <dgm:cxn modelId="{456E4AD7-B876-4A56-B78C-6BD2A2028616}" type="presParOf" srcId="{C5789231-0D4C-4257-9AFD-A15DCF3B998C}" destId="{AFE456C3-DB50-45E5-B654-796FB523803B}" srcOrd="10" destOrd="0" presId="urn:microsoft.com/office/officeart/2008/layout/VerticalCurvedList"/>
    <dgm:cxn modelId="{ED61C99F-5B29-45D5-B90A-3B0BA0CA26E0}" type="presParOf" srcId="{AFE456C3-DB50-45E5-B654-796FB523803B}" destId="{FA8FB43C-2CF4-46DD-92AF-FCEDA231FF9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50BEF1-5D45-4211-90D2-805B10CC527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6F18F3AF-8819-4A3D-8860-5B64BB2B0CD7}">
      <dgm:prSet phldrT="[Văn bản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Lights</a:t>
          </a:r>
          <a:endParaRPr lang="vi-VN" dirty="0">
            <a:solidFill>
              <a:schemeClr val="tx1"/>
            </a:solidFill>
          </a:endParaRPr>
        </a:p>
      </dgm:t>
    </dgm:pt>
    <dgm:pt modelId="{51E13697-1065-485D-9B89-B693F99257C0}" type="parTrans" cxnId="{99D9B71A-AD3E-42E7-92CF-01F858141D8F}">
      <dgm:prSet/>
      <dgm:spPr/>
      <dgm:t>
        <a:bodyPr/>
        <a:lstStyle/>
        <a:p>
          <a:endParaRPr lang="vi-VN"/>
        </a:p>
      </dgm:t>
    </dgm:pt>
    <dgm:pt modelId="{4AD6112C-3FC3-43CB-B271-22C3E5FF9A86}" type="sibTrans" cxnId="{99D9B71A-AD3E-42E7-92CF-01F858141D8F}">
      <dgm:prSet/>
      <dgm:spPr/>
      <dgm:t>
        <a:bodyPr/>
        <a:lstStyle/>
        <a:p>
          <a:endParaRPr lang="vi-VN"/>
        </a:p>
      </dgm:t>
    </dgm:pt>
    <dgm:pt modelId="{D80190E6-FC3D-4F31-89F9-2CA8D389D5AC}">
      <dgm:prSet phldrT="[Văn bản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PID</a:t>
          </a:r>
          <a:r>
            <a:rPr lang="en-US" dirty="0">
              <a:solidFill>
                <a:schemeClr val="tx1"/>
              </a:solidFill>
            </a:rPr>
            <a:t>, </a:t>
          </a:r>
          <a:r>
            <a:rPr lang="en-US" dirty="0" err="1">
              <a:solidFill>
                <a:schemeClr val="tx1"/>
              </a:solidFill>
            </a:rPr>
            <a:t>PWM</a:t>
          </a:r>
          <a:r>
            <a:rPr lang="en-US" dirty="0">
              <a:solidFill>
                <a:schemeClr val="tx1"/>
              </a:solidFill>
            </a:rPr>
            <a:t> with Timer</a:t>
          </a:r>
          <a:endParaRPr lang="vi-VN" dirty="0">
            <a:solidFill>
              <a:schemeClr val="tx1"/>
            </a:solidFill>
          </a:endParaRPr>
        </a:p>
      </dgm:t>
    </dgm:pt>
    <dgm:pt modelId="{8BF11786-F0F7-4C16-B155-B57D90D11665}" type="parTrans" cxnId="{77F0B9A0-44CE-4C0D-9980-7939C01E1368}">
      <dgm:prSet/>
      <dgm:spPr/>
      <dgm:t>
        <a:bodyPr/>
        <a:lstStyle/>
        <a:p>
          <a:endParaRPr lang="vi-VN"/>
        </a:p>
      </dgm:t>
    </dgm:pt>
    <dgm:pt modelId="{63819B9C-B8C6-43E9-B075-0BDC44E6A277}" type="sibTrans" cxnId="{77F0B9A0-44CE-4C0D-9980-7939C01E1368}">
      <dgm:prSet/>
      <dgm:spPr/>
      <dgm:t>
        <a:bodyPr/>
        <a:lstStyle/>
        <a:p>
          <a:endParaRPr lang="vi-VN"/>
        </a:p>
      </dgm:t>
    </dgm:pt>
    <dgm:pt modelId="{F627F405-5807-4E01-99D2-C7A1E9BF97FF}">
      <dgm:prSet phldrT="[Văn bản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Bluetooth</a:t>
          </a:r>
          <a:endParaRPr lang="vi-VN" dirty="0">
            <a:solidFill>
              <a:schemeClr val="tx1"/>
            </a:solidFill>
          </a:endParaRPr>
        </a:p>
      </dgm:t>
    </dgm:pt>
    <dgm:pt modelId="{D56A40CC-FC57-4A5B-B979-5D8B8060845F}" type="parTrans" cxnId="{68973A27-4D7D-43D2-B6AD-70C78700FFBC}">
      <dgm:prSet/>
      <dgm:spPr/>
      <dgm:t>
        <a:bodyPr/>
        <a:lstStyle/>
        <a:p>
          <a:endParaRPr lang="vi-VN"/>
        </a:p>
      </dgm:t>
    </dgm:pt>
    <dgm:pt modelId="{1A99C872-265F-40B6-8D19-3C053084D698}" type="sibTrans" cxnId="{68973A27-4D7D-43D2-B6AD-70C78700FFBC}">
      <dgm:prSet/>
      <dgm:spPr/>
      <dgm:t>
        <a:bodyPr/>
        <a:lstStyle/>
        <a:p>
          <a:endParaRPr lang="vi-VN"/>
        </a:p>
      </dgm:t>
    </dgm:pt>
    <dgm:pt modelId="{9A2B397C-E24A-494E-8D1A-0D7946CC263F}">
      <dgm:prSet phldrT="[Văn bản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Module </a:t>
          </a:r>
          <a:r>
            <a:rPr lang="en-US" dirty="0" err="1">
              <a:solidFill>
                <a:schemeClr val="tx1"/>
              </a:solidFill>
            </a:rPr>
            <a:t>HC05</a:t>
          </a:r>
          <a:r>
            <a:rPr lang="en-US" dirty="0">
              <a:solidFill>
                <a:schemeClr val="tx1"/>
              </a:solidFill>
            </a:rPr>
            <a:t>, AT commands, </a:t>
          </a:r>
          <a:r>
            <a:rPr lang="en-US" dirty="0">
              <a:solidFill>
                <a:schemeClr val="tx2">
                  <a:lumMod val="50000"/>
                  <a:lumOff val="50000"/>
                </a:schemeClr>
              </a:solidFill>
            </a:rPr>
            <a:t>Android terminal</a:t>
          </a:r>
          <a:endParaRPr lang="vi-VN" dirty="0">
            <a:solidFill>
              <a:schemeClr val="tx2">
                <a:lumMod val="50000"/>
                <a:lumOff val="50000"/>
              </a:schemeClr>
            </a:solidFill>
          </a:endParaRPr>
        </a:p>
      </dgm:t>
    </dgm:pt>
    <dgm:pt modelId="{D41F49CB-D8C5-4603-B924-396D9AA84ACB}" type="parTrans" cxnId="{04FBE256-E2BF-46AE-A1D2-2546E4BE8F7D}">
      <dgm:prSet/>
      <dgm:spPr/>
      <dgm:t>
        <a:bodyPr/>
        <a:lstStyle/>
        <a:p>
          <a:endParaRPr lang="vi-VN"/>
        </a:p>
      </dgm:t>
    </dgm:pt>
    <dgm:pt modelId="{A00D84C4-7265-462B-863A-83B92AAD4307}" type="sibTrans" cxnId="{04FBE256-E2BF-46AE-A1D2-2546E4BE8F7D}">
      <dgm:prSet/>
      <dgm:spPr/>
      <dgm:t>
        <a:bodyPr/>
        <a:lstStyle/>
        <a:p>
          <a:endParaRPr lang="vi-VN"/>
        </a:p>
      </dgm:t>
    </dgm:pt>
    <dgm:pt modelId="{ED5370EA-E760-4A32-B580-E6E65D8F4225}">
      <dgm:prSet phldrT="[Văn bản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Ghi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chú</a:t>
          </a:r>
          <a:endParaRPr lang="vi-VN" dirty="0">
            <a:solidFill>
              <a:schemeClr val="tx1"/>
            </a:solidFill>
          </a:endParaRPr>
        </a:p>
      </dgm:t>
    </dgm:pt>
    <dgm:pt modelId="{C22D4A55-C983-40EC-9437-37A2C33336B2}" type="parTrans" cxnId="{ECE49F39-F072-47C0-90B6-62C8C2BDF6FF}">
      <dgm:prSet/>
      <dgm:spPr/>
      <dgm:t>
        <a:bodyPr/>
        <a:lstStyle/>
        <a:p>
          <a:endParaRPr lang="vi-VN"/>
        </a:p>
      </dgm:t>
    </dgm:pt>
    <dgm:pt modelId="{35FAA31E-4FEB-4B57-8E79-69D87F4E88AB}" type="sibTrans" cxnId="{ECE49F39-F072-47C0-90B6-62C8C2BDF6FF}">
      <dgm:prSet/>
      <dgm:spPr/>
      <dgm:t>
        <a:bodyPr/>
        <a:lstStyle/>
        <a:p>
          <a:endParaRPr lang="vi-VN"/>
        </a:p>
      </dgm:t>
    </dgm:pt>
    <dgm:pt modelId="{51678C5A-D8E1-47A7-A559-CE409C833679}">
      <dgm:prSet phldrT="[Văn bản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Link list, parsing line</a:t>
          </a:r>
          <a:r>
            <a:rPr lang="en-US" dirty="0"/>
            <a:t>, pointer.</a:t>
          </a:r>
          <a:endParaRPr lang="vi-VN" dirty="0"/>
        </a:p>
      </dgm:t>
    </dgm:pt>
    <dgm:pt modelId="{DC0ED40C-1F9C-42AF-8D2C-1AC43DB40907}" type="parTrans" cxnId="{85A61FA0-4410-4E9F-8A77-64D40A20D7AE}">
      <dgm:prSet/>
      <dgm:spPr/>
      <dgm:t>
        <a:bodyPr/>
        <a:lstStyle/>
        <a:p>
          <a:endParaRPr lang="vi-VN"/>
        </a:p>
      </dgm:t>
    </dgm:pt>
    <dgm:pt modelId="{9AC5490C-0EE5-405C-B837-8CB241793D82}" type="sibTrans" cxnId="{85A61FA0-4410-4E9F-8A77-64D40A20D7AE}">
      <dgm:prSet/>
      <dgm:spPr/>
      <dgm:t>
        <a:bodyPr/>
        <a:lstStyle/>
        <a:p>
          <a:endParaRPr lang="vi-VN"/>
        </a:p>
      </dgm:t>
    </dgm:pt>
    <dgm:pt modelId="{CDCD80AA-34FC-4586-B8D5-41FA6323106B}" type="pres">
      <dgm:prSet presAssocID="{4F50BEF1-5D45-4211-90D2-805B10CC5274}" presName="linear" presStyleCnt="0">
        <dgm:presLayoutVars>
          <dgm:animLvl val="lvl"/>
          <dgm:resizeHandles val="exact"/>
        </dgm:presLayoutVars>
      </dgm:prSet>
      <dgm:spPr/>
    </dgm:pt>
    <dgm:pt modelId="{EB026955-0D0D-4A2C-BDAB-208E6CD3A7AE}" type="pres">
      <dgm:prSet presAssocID="{6F18F3AF-8819-4A3D-8860-5B64BB2B0CD7}" presName="parentText" presStyleLbl="node1" presStyleIdx="0" presStyleCnt="3" custScaleY="115846">
        <dgm:presLayoutVars>
          <dgm:chMax val="0"/>
          <dgm:bulletEnabled val="1"/>
        </dgm:presLayoutVars>
      </dgm:prSet>
      <dgm:spPr/>
    </dgm:pt>
    <dgm:pt modelId="{353F2CA7-5D8B-4CB7-A426-20A40E5FF978}" type="pres">
      <dgm:prSet presAssocID="{6F18F3AF-8819-4A3D-8860-5B64BB2B0CD7}" presName="childText" presStyleLbl="revTx" presStyleIdx="0" presStyleCnt="3">
        <dgm:presLayoutVars>
          <dgm:bulletEnabled val="1"/>
        </dgm:presLayoutVars>
      </dgm:prSet>
      <dgm:spPr/>
    </dgm:pt>
    <dgm:pt modelId="{F78AEBEA-BEE7-4AA7-A250-6A62600A9BF9}" type="pres">
      <dgm:prSet presAssocID="{F627F405-5807-4E01-99D2-C7A1E9BF97F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56DBD40-1AE8-4161-BEEA-545940973C9D}" type="pres">
      <dgm:prSet presAssocID="{F627F405-5807-4E01-99D2-C7A1E9BF97FF}" presName="childText" presStyleLbl="revTx" presStyleIdx="1" presStyleCnt="3">
        <dgm:presLayoutVars>
          <dgm:bulletEnabled val="1"/>
        </dgm:presLayoutVars>
      </dgm:prSet>
      <dgm:spPr/>
    </dgm:pt>
    <dgm:pt modelId="{227F1FF9-C12B-4634-94D6-4F65A92ADACE}" type="pres">
      <dgm:prSet presAssocID="{ED5370EA-E760-4A32-B580-E6E65D8F422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44D2F53-BD4A-4DBC-B8DD-576F09759AA7}" type="pres">
      <dgm:prSet presAssocID="{ED5370EA-E760-4A32-B580-E6E65D8F4225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5A61FA0-4410-4E9F-8A77-64D40A20D7AE}" srcId="{ED5370EA-E760-4A32-B580-E6E65D8F4225}" destId="{51678C5A-D8E1-47A7-A559-CE409C833679}" srcOrd="0" destOrd="0" parTransId="{DC0ED40C-1F9C-42AF-8D2C-1AC43DB40907}" sibTransId="{9AC5490C-0EE5-405C-B837-8CB241793D82}"/>
    <dgm:cxn modelId="{2D68239C-BDA9-407E-B5D7-91891FA60827}" type="presOf" srcId="{ED5370EA-E760-4A32-B580-E6E65D8F4225}" destId="{227F1FF9-C12B-4634-94D6-4F65A92ADACE}" srcOrd="0" destOrd="0" presId="urn:microsoft.com/office/officeart/2005/8/layout/vList2"/>
    <dgm:cxn modelId="{04FBE256-E2BF-46AE-A1D2-2546E4BE8F7D}" srcId="{F627F405-5807-4E01-99D2-C7A1E9BF97FF}" destId="{9A2B397C-E24A-494E-8D1A-0D7946CC263F}" srcOrd="0" destOrd="0" parTransId="{D41F49CB-D8C5-4603-B924-396D9AA84ACB}" sibTransId="{A00D84C4-7265-462B-863A-83B92AAD4307}"/>
    <dgm:cxn modelId="{F9D20FE8-DB22-403D-985A-7D30485052A6}" type="presOf" srcId="{D80190E6-FC3D-4F31-89F9-2CA8D389D5AC}" destId="{353F2CA7-5D8B-4CB7-A426-20A40E5FF978}" srcOrd="0" destOrd="0" presId="urn:microsoft.com/office/officeart/2005/8/layout/vList2"/>
    <dgm:cxn modelId="{E454D111-0FD0-496F-9400-C8D433DDD399}" type="presOf" srcId="{6F18F3AF-8819-4A3D-8860-5B64BB2B0CD7}" destId="{EB026955-0D0D-4A2C-BDAB-208E6CD3A7AE}" srcOrd="0" destOrd="0" presId="urn:microsoft.com/office/officeart/2005/8/layout/vList2"/>
    <dgm:cxn modelId="{68973A27-4D7D-43D2-B6AD-70C78700FFBC}" srcId="{4F50BEF1-5D45-4211-90D2-805B10CC5274}" destId="{F627F405-5807-4E01-99D2-C7A1E9BF97FF}" srcOrd="1" destOrd="0" parTransId="{D56A40CC-FC57-4A5B-B979-5D8B8060845F}" sibTransId="{1A99C872-265F-40B6-8D19-3C053084D698}"/>
    <dgm:cxn modelId="{3A80328A-BE33-4AF5-948B-D630809EBAC3}" type="presOf" srcId="{9A2B397C-E24A-494E-8D1A-0D7946CC263F}" destId="{956DBD40-1AE8-4161-BEEA-545940973C9D}" srcOrd="0" destOrd="0" presId="urn:microsoft.com/office/officeart/2005/8/layout/vList2"/>
    <dgm:cxn modelId="{77F0B9A0-44CE-4C0D-9980-7939C01E1368}" srcId="{6F18F3AF-8819-4A3D-8860-5B64BB2B0CD7}" destId="{D80190E6-FC3D-4F31-89F9-2CA8D389D5AC}" srcOrd="0" destOrd="0" parTransId="{8BF11786-F0F7-4C16-B155-B57D90D11665}" sibTransId="{63819B9C-B8C6-43E9-B075-0BDC44E6A277}"/>
    <dgm:cxn modelId="{ECE49F39-F072-47C0-90B6-62C8C2BDF6FF}" srcId="{4F50BEF1-5D45-4211-90D2-805B10CC5274}" destId="{ED5370EA-E760-4A32-B580-E6E65D8F4225}" srcOrd="2" destOrd="0" parTransId="{C22D4A55-C983-40EC-9437-37A2C33336B2}" sibTransId="{35FAA31E-4FEB-4B57-8E79-69D87F4E88AB}"/>
    <dgm:cxn modelId="{771E8B8F-84FA-4BE5-8309-959D90557822}" type="presOf" srcId="{51678C5A-D8E1-47A7-A559-CE409C833679}" destId="{D44D2F53-BD4A-4DBC-B8DD-576F09759AA7}" srcOrd="0" destOrd="0" presId="urn:microsoft.com/office/officeart/2005/8/layout/vList2"/>
    <dgm:cxn modelId="{94904FF1-FB48-46A0-A3FD-2143B4B7ADC3}" type="presOf" srcId="{F627F405-5807-4E01-99D2-C7A1E9BF97FF}" destId="{F78AEBEA-BEE7-4AA7-A250-6A62600A9BF9}" srcOrd="0" destOrd="0" presId="urn:microsoft.com/office/officeart/2005/8/layout/vList2"/>
    <dgm:cxn modelId="{A28A31DF-55AE-4AB8-926E-EE69FE1221C4}" type="presOf" srcId="{4F50BEF1-5D45-4211-90D2-805B10CC5274}" destId="{CDCD80AA-34FC-4586-B8D5-41FA6323106B}" srcOrd="0" destOrd="0" presId="urn:microsoft.com/office/officeart/2005/8/layout/vList2"/>
    <dgm:cxn modelId="{99D9B71A-AD3E-42E7-92CF-01F858141D8F}" srcId="{4F50BEF1-5D45-4211-90D2-805B10CC5274}" destId="{6F18F3AF-8819-4A3D-8860-5B64BB2B0CD7}" srcOrd="0" destOrd="0" parTransId="{51E13697-1065-485D-9B89-B693F99257C0}" sibTransId="{4AD6112C-3FC3-43CB-B271-22C3E5FF9A86}"/>
    <dgm:cxn modelId="{4A07C5AA-899A-4162-BDA2-18C1880E6129}" type="presParOf" srcId="{CDCD80AA-34FC-4586-B8D5-41FA6323106B}" destId="{EB026955-0D0D-4A2C-BDAB-208E6CD3A7AE}" srcOrd="0" destOrd="0" presId="urn:microsoft.com/office/officeart/2005/8/layout/vList2"/>
    <dgm:cxn modelId="{5A8909B1-C990-4A5D-AD94-E2E3AFB24901}" type="presParOf" srcId="{CDCD80AA-34FC-4586-B8D5-41FA6323106B}" destId="{353F2CA7-5D8B-4CB7-A426-20A40E5FF978}" srcOrd="1" destOrd="0" presId="urn:microsoft.com/office/officeart/2005/8/layout/vList2"/>
    <dgm:cxn modelId="{F6E4F76B-5409-451E-B8B3-9D828D6EF561}" type="presParOf" srcId="{CDCD80AA-34FC-4586-B8D5-41FA6323106B}" destId="{F78AEBEA-BEE7-4AA7-A250-6A62600A9BF9}" srcOrd="2" destOrd="0" presId="urn:microsoft.com/office/officeart/2005/8/layout/vList2"/>
    <dgm:cxn modelId="{5F7F1B20-4EB1-4CC6-80B2-F5D0BACCA356}" type="presParOf" srcId="{CDCD80AA-34FC-4586-B8D5-41FA6323106B}" destId="{956DBD40-1AE8-4161-BEEA-545940973C9D}" srcOrd="3" destOrd="0" presId="urn:microsoft.com/office/officeart/2005/8/layout/vList2"/>
    <dgm:cxn modelId="{82D03996-F82B-4A22-A46A-D4A9A5C7F490}" type="presParOf" srcId="{CDCD80AA-34FC-4586-B8D5-41FA6323106B}" destId="{227F1FF9-C12B-4634-94D6-4F65A92ADACE}" srcOrd="4" destOrd="0" presId="urn:microsoft.com/office/officeart/2005/8/layout/vList2"/>
    <dgm:cxn modelId="{E542DAB9-07CA-45C0-B30A-322811564D6D}" type="presParOf" srcId="{CDCD80AA-34FC-4586-B8D5-41FA6323106B}" destId="{D44D2F53-BD4A-4DBC-B8DD-576F09759AA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41380F-7E2E-4738-BFBC-62F3A88ACC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2AF65E4E-5377-4E51-9424-1ABFE1885709}">
      <dgm:prSet phldrT="[Văn bản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IOT</a:t>
          </a:r>
          <a:endParaRPr lang="vi-VN" dirty="0">
            <a:solidFill>
              <a:schemeClr val="tx1"/>
            </a:solidFill>
          </a:endParaRPr>
        </a:p>
      </dgm:t>
    </dgm:pt>
    <dgm:pt modelId="{13122D86-089B-423F-845F-CEE2DE2214F7}" type="parTrans" cxnId="{3F9E715D-B73D-464F-BC03-4339CCDAC043}">
      <dgm:prSet/>
      <dgm:spPr/>
      <dgm:t>
        <a:bodyPr/>
        <a:lstStyle/>
        <a:p>
          <a:endParaRPr lang="vi-VN"/>
        </a:p>
      </dgm:t>
    </dgm:pt>
    <dgm:pt modelId="{137B08DD-2508-46C1-88D4-C47F4AF8C80E}" type="sibTrans" cxnId="{3F9E715D-B73D-464F-BC03-4339CCDAC043}">
      <dgm:prSet/>
      <dgm:spPr/>
      <dgm:t>
        <a:bodyPr/>
        <a:lstStyle/>
        <a:p>
          <a:endParaRPr lang="vi-VN"/>
        </a:p>
      </dgm:t>
    </dgm:pt>
    <dgm:pt modelId="{7D85D49A-3D2B-476A-A8D1-D9A244B37FC5}">
      <dgm:prSet phldrT="[Văn bản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ESP8266</a:t>
          </a:r>
          <a:r>
            <a:rPr lang="en-US" dirty="0">
              <a:solidFill>
                <a:schemeClr val="tx1"/>
              </a:solidFill>
            </a:rPr>
            <a:t>, </a:t>
          </a:r>
          <a:r>
            <a:rPr lang="en-US" dirty="0" err="1">
              <a:solidFill>
                <a:schemeClr val="tx2">
                  <a:lumMod val="50000"/>
                  <a:lumOff val="50000"/>
                </a:schemeClr>
              </a:solidFill>
            </a:rPr>
            <a:t>thingspeak.com</a:t>
          </a:r>
          <a:endParaRPr lang="vi-VN" dirty="0">
            <a:solidFill>
              <a:schemeClr val="tx2">
                <a:lumMod val="50000"/>
                <a:lumOff val="50000"/>
              </a:schemeClr>
            </a:solidFill>
          </a:endParaRPr>
        </a:p>
      </dgm:t>
    </dgm:pt>
    <dgm:pt modelId="{D69774B3-81B0-488D-AA2E-5DA3B7F5DE89}" type="parTrans" cxnId="{24A51C90-BC68-4D71-9DE6-EB8DCD766D7B}">
      <dgm:prSet/>
      <dgm:spPr/>
      <dgm:t>
        <a:bodyPr/>
        <a:lstStyle/>
        <a:p>
          <a:endParaRPr lang="vi-VN"/>
        </a:p>
      </dgm:t>
    </dgm:pt>
    <dgm:pt modelId="{81D55D58-CC90-4F73-B416-BC916D6334FC}" type="sibTrans" cxnId="{24A51C90-BC68-4D71-9DE6-EB8DCD766D7B}">
      <dgm:prSet/>
      <dgm:spPr/>
      <dgm:t>
        <a:bodyPr/>
        <a:lstStyle/>
        <a:p>
          <a:endParaRPr lang="vi-VN"/>
        </a:p>
      </dgm:t>
    </dgm:pt>
    <dgm:pt modelId="{D889C92F-58A4-458C-A75A-F3305FA4847E}">
      <dgm:prSet phldrT="[Văn bản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Healthy</a:t>
          </a:r>
          <a:endParaRPr lang="vi-VN" dirty="0">
            <a:solidFill>
              <a:schemeClr val="tx1"/>
            </a:solidFill>
          </a:endParaRPr>
        </a:p>
      </dgm:t>
    </dgm:pt>
    <dgm:pt modelId="{920ADD3E-6CBD-4ED9-A648-A5015DE8B0A2}" type="parTrans" cxnId="{6AA4AAE0-2B6C-4BC7-8C58-08752CD8D88A}">
      <dgm:prSet/>
      <dgm:spPr/>
      <dgm:t>
        <a:bodyPr/>
        <a:lstStyle/>
        <a:p>
          <a:endParaRPr lang="vi-VN"/>
        </a:p>
      </dgm:t>
    </dgm:pt>
    <dgm:pt modelId="{5BE05E67-9D58-43B5-9F89-8120C9A9C0CB}" type="sibTrans" cxnId="{6AA4AAE0-2B6C-4BC7-8C58-08752CD8D88A}">
      <dgm:prSet/>
      <dgm:spPr/>
      <dgm:t>
        <a:bodyPr/>
        <a:lstStyle/>
        <a:p>
          <a:endParaRPr lang="vi-VN"/>
        </a:p>
      </dgm:t>
    </dgm:pt>
    <dgm:pt modelId="{B978410E-A9A4-4A2C-ADC5-7B30C25B0C42}">
      <dgm:prSet phldrT="[Văn bản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Fuzzy, </a:t>
          </a:r>
          <a:r>
            <a:rPr lang="en-US" dirty="0" err="1">
              <a:solidFill>
                <a:schemeClr val="tx1"/>
              </a:solidFill>
            </a:rPr>
            <a:t>tiệm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cận</a:t>
          </a:r>
          <a:r>
            <a:rPr lang="en-US" dirty="0">
              <a:solidFill>
                <a:schemeClr val="tx1"/>
              </a:solidFill>
            </a:rPr>
            <a:t>, </a:t>
          </a:r>
          <a:r>
            <a:rPr lang="en-US" dirty="0" err="1">
              <a:solidFill>
                <a:schemeClr val="tx1"/>
              </a:solidFill>
            </a:rPr>
            <a:t>cơ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sở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lý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thuyết</a:t>
          </a:r>
          <a:r>
            <a:rPr lang="en-US" dirty="0">
              <a:solidFill>
                <a:schemeClr val="tx1"/>
              </a:solidFill>
            </a:rPr>
            <a:t>.</a:t>
          </a:r>
          <a:endParaRPr lang="vi-VN" dirty="0">
            <a:solidFill>
              <a:schemeClr val="tx1"/>
            </a:solidFill>
          </a:endParaRPr>
        </a:p>
      </dgm:t>
    </dgm:pt>
    <dgm:pt modelId="{EB4D8E3B-DEFC-4432-B9CA-4CD1960BCFED}" type="parTrans" cxnId="{C25B3740-32E4-4F21-B65A-8E72DBBADC6B}">
      <dgm:prSet/>
      <dgm:spPr/>
      <dgm:t>
        <a:bodyPr/>
        <a:lstStyle/>
        <a:p>
          <a:endParaRPr lang="vi-VN"/>
        </a:p>
      </dgm:t>
    </dgm:pt>
    <dgm:pt modelId="{0B712D22-8F3B-4D69-8B15-E95E3F83BB3C}" type="sibTrans" cxnId="{C25B3740-32E4-4F21-B65A-8E72DBBADC6B}">
      <dgm:prSet/>
      <dgm:spPr/>
      <dgm:t>
        <a:bodyPr/>
        <a:lstStyle/>
        <a:p>
          <a:endParaRPr lang="vi-VN"/>
        </a:p>
      </dgm:t>
    </dgm:pt>
    <dgm:pt modelId="{8CE8CA28-6D93-4521-9995-6D0CC961B429}">
      <dgm:prSet phldrT="[Văn bản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Bảo </a:t>
          </a:r>
          <a:r>
            <a:rPr lang="en-US" dirty="0" err="1">
              <a:solidFill>
                <a:schemeClr val="tx1"/>
              </a:solidFill>
            </a:rPr>
            <a:t>mật</a:t>
          </a:r>
          <a:endParaRPr lang="vi-VN" dirty="0">
            <a:solidFill>
              <a:schemeClr val="tx1"/>
            </a:solidFill>
          </a:endParaRPr>
        </a:p>
      </dgm:t>
    </dgm:pt>
    <dgm:pt modelId="{7ACD1FD9-E3A3-45DC-A579-C8A713926DE9}" type="parTrans" cxnId="{06B636D4-791D-4209-B50A-A915BB296EFC}">
      <dgm:prSet/>
      <dgm:spPr/>
      <dgm:t>
        <a:bodyPr/>
        <a:lstStyle/>
        <a:p>
          <a:endParaRPr lang="vi-VN"/>
        </a:p>
      </dgm:t>
    </dgm:pt>
    <dgm:pt modelId="{1C6DD158-ED98-4405-B576-D917CB4FF33D}" type="sibTrans" cxnId="{06B636D4-791D-4209-B50A-A915BB296EFC}">
      <dgm:prSet/>
      <dgm:spPr/>
      <dgm:t>
        <a:bodyPr/>
        <a:lstStyle/>
        <a:p>
          <a:endParaRPr lang="vi-VN"/>
        </a:p>
      </dgm:t>
    </dgm:pt>
    <dgm:pt modelId="{2FDAB609-1A10-4C17-A208-65ED6021F860}">
      <dgm:prSet phldrT="[Văn bản]"/>
      <dgm:spPr/>
      <dgm:t>
        <a:bodyPr/>
        <a:lstStyle/>
        <a:p>
          <a:r>
            <a:rPr lang="en-US" dirty="0" err="1">
              <a:solidFill>
                <a:schemeClr val="tx2">
                  <a:lumMod val="50000"/>
                  <a:lumOff val="50000"/>
                </a:schemeClr>
              </a:solidFill>
            </a:rPr>
            <a:t>Cảm</a:t>
          </a:r>
          <a:r>
            <a:rPr lang="en-US" dirty="0">
              <a:solidFill>
                <a:schemeClr val="tx2">
                  <a:lumMod val="50000"/>
                  <a:lumOff val="50000"/>
                </a:schemeClr>
              </a:solidFill>
            </a:rPr>
            <a:t> </a:t>
          </a:r>
          <a:r>
            <a:rPr lang="en-US" dirty="0" err="1">
              <a:solidFill>
                <a:schemeClr val="tx2">
                  <a:lumMod val="50000"/>
                  <a:lumOff val="50000"/>
                </a:schemeClr>
              </a:solidFill>
            </a:rPr>
            <a:t>biến</a:t>
          </a:r>
          <a:r>
            <a:rPr lang="en-US" dirty="0">
              <a:solidFill>
                <a:schemeClr val="tx2">
                  <a:lumMod val="50000"/>
                  <a:lumOff val="50000"/>
                </a:schemeClr>
              </a:solidFill>
            </a:rPr>
            <a:t> </a:t>
          </a:r>
          <a:r>
            <a:rPr lang="en-US" dirty="0" err="1">
              <a:solidFill>
                <a:schemeClr val="tx2">
                  <a:lumMod val="50000"/>
                  <a:lumOff val="50000"/>
                </a:schemeClr>
              </a:solidFill>
            </a:rPr>
            <a:t>từ</a:t>
          </a:r>
          <a:r>
            <a:rPr lang="en-US" dirty="0">
              <a:solidFill>
                <a:schemeClr val="tx2">
                  <a:lumMod val="50000"/>
                  <a:lumOff val="50000"/>
                </a:schemeClr>
              </a:solidFill>
            </a:rPr>
            <a:t>, camera, </a:t>
          </a:r>
          <a:r>
            <a:rPr lang="en-US" dirty="0" err="1">
              <a:solidFill>
                <a:schemeClr val="tx2">
                  <a:lumMod val="50000"/>
                  <a:lumOff val="50000"/>
                </a:schemeClr>
              </a:solidFill>
            </a:rPr>
            <a:t>SDcard</a:t>
          </a:r>
          <a:r>
            <a:rPr lang="en-US" dirty="0">
              <a:solidFill>
                <a:schemeClr val="tx2">
                  <a:lumMod val="50000"/>
                  <a:lumOff val="50000"/>
                </a:schemeClr>
              </a:solidFill>
            </a:rPr>
            <a:t>.</a:t>
          </a:r>
          <a:endParaRPr lang="vi-VN" dirty="0">
            <a:solidFill>
              <a:schemeClr val="tx2">
                <a:lumMod val="50000"/>
                <a:lumOff val="50000"/>
              </a:schemeClr>
            </a:solidFill>
          </a:endParaRPr>
        </a:p>
      </dgm:t>
    </dgm:pt>
    <dgm:pt modelId="{0FD6BA8A-0B5A-42DC-88B1-65269FE2E1FF}" type="parTrans" cxnId="{A40FC618-B68A-48E9-AE45-A7B00F376E9D}">
      <dgm:prSet/>
      <dgm:spPr/>
      <dgm:t>
        <a:bodyPr/>
        <a:lstStyle/>
        <a:p>
          <a:endParaRPr lang="vi-VN"/>
        </a:p>
      </dgm:t>
    </dgm:pt>
    <dgm:pt modelId="{3A6EBD23-BA15-40F2-8989-289402B4FB09}" type="sibTrans" cxnId="{A40FC618-B68A-48E9-AE45-A7B00F376E9D}">
      <dgm:prSet/>
      <dgm:spPr/>
      <dgm:t>
        <a:bodyPr/>
        <a:lstStyle/>
        <a:p>
          <a:endParaRPr lang="vi-VN"/>
        </a:p>
      </dgm:t>
    </dgm:pt>
    <dgm:pt modelId="{10EC3C2D-8C28-4651-A5D4-0D1C5D079AC8}">
      <dgm:prSet phldrT="[Văn bản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Work –life balance</a:t>
          </a:r>
          <a:endParaRPr lang="vi-VN" dirty="0">
            <a:solidFill>
              <a:schemeClr val="tx1"/>
            </a:solidFill>
          </a:endParaRPr>
        </a:p>
      </dgm:t>
    </dgm:pt>
    <dgm:pt modelId="{F26CE23C-EF41-4EBE-870C-6265FFD0F9C3}" type="parTrans" cxnId="{830B366D-809B-4867-8AE5-B070B5ED2811}">
      <dgm:prSet/>
      <dgm:spPr/>
      <dgm:t>
        <a:bodyPr/>
        <a:lstStyle/>
        <a:p>
          <a:endParaRPr lang="vi-VN"/>
        </a:p>
      </dgm:t>
    </dgm:pt>
    <dgm:pt modelId="{CF91B04E-0447-475A-993B-6BFB26D3878E}" type="sibTrans" cxnId="{830B366D-809B-4867-8AE5-B070B5ED2811}">
      <dgm:prSet/>
      <dgm:spPr/>
      <dgm:t>
        <a:bodyPr/>
        <a:lstStyle/>
        <a:p>
          <a:endParaRPr lang="vi-VN"/>
        </a:p>
      </dgm:t>
    </dgm:pt>
    <dgm:pt modelId="{4E4055E0-1220-40FF-B349-A761F1695190}" type="pres">
      <dgm:prSet presAssocID="{2E41380F-7E2E-4738-BFBC-62F3A88ACCD5}" presName="linear" presStyleCnt="0">
        <dgm:presLayoutVars>
          <dgm:animLvl val="lvl"/>
          <dgm:resizeHandles val="exact"/>
        </dgm:presLayoutVars>
      </dgm:prSet>
      <dgm:spPr/>
    </dgm:pt>
    <dgm:pt modelId="{C8A1E07B-ED72-4823-8F8A-5779B946CB7D}" type="pres">
      <dgm:prSet presAssocID="{2AF65E4E-5377-4E51-9424-1ABFE1885709}" presName="parentText" presStyleLbl="node1" presStyleIdx="0" presStyleCnt="4" custLinFactNeighborX="317" custLinFactNeighborY="1138">
        <dgm:presLayoutVars>
          <dgm:chMax val="0"/>
          <dgm:bulletEnabled val="1"/>
        </dgm:presLayoutVars>
      </dgm:prSet>
      <dgm:spPr/>
    </dgm:pt>
    <dgm:pt modelId="{F81389A3-EE09-4A0A-B6F0-1F57BF06E7E0}" type="pres">
      <dgm:prSet presAssocID="{2AF65E4E-5377-4E51-9424-1ABFE1885709}" presName="childText" presStyleLbl="revTx" presStyleIdx="0" presStyleCnt="3">
        <dgm:presLayoutVars>
          <dgm:bulletEnabled val="1"/>
        </dgm:presLayoutVars>
      </dgm:prSet>
      <dgm:spPr/>
    </dgm:pt>
    <dgm:pt modelId="{0D9061BB-4823-466F-9A93-CB9C4ABC2BE3}" type="pres">
      <dgm:prSet presAssocID="{D889C92F-58A4-458C-A75A-F3305FA4847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E7EF1A4-4934-4B7C-BCFC-2B6AEB24494E}" type="pres">
      <dgm:prSet presAssocID="{D889C92F-58A4-458C-A75A-F3305FA4847E}" presName="childText" presStyleLbl="revTx" presStyleIdx="1" presStyleCnt="3">
        <dgm:presLayoutVars>
          <dgm:bulletEnabled val="1"/>
        </dgm:presLayoutVars>
      </dgm:prSet>
      <dgm:spPr/>
    </dgm:pt>
    <dgm:pt modelId="{D5CC418C-7FB7-4426-955B-8FEAB40A8511}" type="pres">
      <dgm:prSet presAssocID="{8CE8CA28-6D93-4521-9995-6D0CC961B42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1F83861-1FC5-4A65-B1E8-5FEAD81727A0}" type="pres">
      <dgm:prSet presAssocID="{8CE8CA28-6D93-4521-9995-6D0CC961B429}" presName="childText" presStyleLbl="revTx" presStyleIdx="2" presStyleCnt="3">
        <dgm:presLayoutVars>
          <dgm:bulletEnabled val="1"/>
        </dgm:presLayoutVars>
      </dgm:prSet>
      <dgm:spPr/>
    </dgm:pt>
    <dgm:pt modelId="{307C7055-20D6-4427-842F-18D3C6EA06C4}" type="pres">
      <dgm:prSet presAssocID="{10EC3C2D-8C28-4651-A5D4-0D1C5D079AC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355811B-AD4F-49C6-B672-ECCED6D243EA}" type="presOf" srcId="{7D85D49A-3D2B-476A-A8D1-D9A244B37FC5}" destId="{F81389A3-EE09-4A0A-B6F0-1F57BF06E7E0}" srcOrd="0" destOrd="0" presId="urn:microsoft.com/office/officeart/2005/8/layout/vList2"/>
    <dgm:cxn modelId="{06B636D4-791D-4209-B50A-A915BB296EFC}" srcId="{2E41380F-7E2E-4738-BFBC-62F3A88ACCD5}" destId="{8CE8CA28-6D93-4521-9995-6D0CC961B429}" srcOrd="2" destOrd="0" parTransId="{7ACD1FD9-E3A3-45DC-A579-C8A713926DE9}" sibTransId="{1C6DD158-ED98-4405-B576-D917CB4FF33D}"/>
    <dgm:cxn modelId="{A40FC618-B68A-48E9-AE45-A7B00F376E9D}" srcId="{8CE8CA28-6D93-4521-9995-6D0CC961B429}" destId="{2FDAB609-1A10-4C17-A208-65ED6021F860}" srcOrd="0" destOrd="0" parTransId="{0FD6BA8A-0B5A-42DC-88B1-65269FE2E1FF}" sibTransId="{3A6EBD23-BA15-40F2-8989-289402B4FB09}"/>
    <dgm:cxn modelId="{2611E009-D43F-4278-ABDE-B1D036EE1980}" type="presOf" srcId="{8CE8CA28-6D93-4521-9995-6D0CC961B429}" destId="{D5CC418C-7FB7-4426-955B-8FEAB40A8511}" srcOrd="0" destOrd="0" presId="urn:microsoft.com/office/officeart/2005/8/layout/vList2"/>
    <dgm:cxn modelId="{C25B3740-32E4-4F21-B65A-8E72DBBADC6B}" srcId="{D889C92F-58A4-458C-A75A-F3305FA4847E}" destId="{B978410E-A9A4-4A2C-ADC5-7B30C25B0C42}" srcOrd="0" destOrd="0" parTransId="{EB4D8E3B-DEFC-4432-B9CA-4CD1960BCFED}" sibTransId="{0B712D22-8F3B-4D69-8B15-E95E3F83BB3C}"/>
    <dgm:cxn modelId="{0C388B4E-EF78-4688-8969-447CAAC30C15}" type="presOf" srcId="{D889C92F-58A4-458C-A75A-F3305FA4847E}" destId="{0D9061BB-4823-466F-9A93-CB9C4ABC2BE3}" srcOrd="0" destOrd="0" presId="urn:microsoft.com/office/officeart/2005/8/layout/vList2"/>
    <dgm:cxn modelId="{3986663C-E83C-4544-9DC4-C8F2364C0B1D}" type="presOf" srcId="{2AF65E4E-5377-4E51-9424-1ABFE1885709}" destId="{C8A1E07B-ED72-4823-8F8A-5779B946CB7D}" srcOrd="0" destOrd="0" presId="urn:microsoft.com/office/officeart/2005/8/layout/vList2"/>
    <dgm:cxn modelId="{36FC2DE0-BF13-496C-B494-B82F2E0AA970}" type="presOf" srcId="{2E41380F-7E2E-4738-BFBC-62F3A88ACCD5}" destId="{4E4055E0-1220-40FF-B349-A761F1695190}" srcOrd="0" destOrd="0" presId="urn:microsoft.com/office/officeart/2005/8/layout/vList2"/>
    <dgm:cxn modelId="{1A75191F-CFA5-433C-B6D2-6B95FF53F39E}" type="presOf" srcId="{B978410E-A9A4-4A2C-ADC5-7B30C25B0C42}" destId="{0E7EF1A4-4934-4B7C-BCFC-2B6AEB24494E}" srcOrd="0" destOrd="0" presId="urn:microsoft.com/office/officeart/2005/8/layout/vList2"/>
    <dgm:cxn modelId="{830B366D-809B-4867-8AE5-B070B5ED2811}" srcId="{2E41380F-7E2E-4738-BFBC-62F3A88ACCD5}" destId="{10EC3C2D-8C28-4651-A5D4-0D1C5D079AC8}" srcOrd="3" destOrd="0" parTransId="{F26CE23C-EF41-4EBE-870C-6265FFD0F9C3}" sibTransId="{CF91B04E-0447-475A-993B-6BFB26D3878E}"/>
    <dgm:cxn modelId="{24A51C90-BC68-4D71-9DE6-EB8DCD766D7B}" srcId="{2AF65E4E-5377-4E51-9424-1ABFE1885709}" destId="{7D85D49A-3D2B-476A-A8D1-D9A244B37FC5}" srcOrd="0" destOrd="0" parTransId="{D69774B3-81B0-488D-AA2E-5DA3B7F5DE89}" sibTransId="{81D55D58-CC90-4F73-B416-BC916D6334FC}"/>
    <dgm:cxn modelId="{6AA4AAE0-2B6C-4BC7-8C58-08752CD8D88A}" srcId="{2E41380F-7E2E-4738-BFBC-62F3A88ACCD5}" destId="{D889C92F-58A4-458C-A75A-F3305FA4847E}" srcOrd="1" destOrd="0" parTransId="{920ADD3E-6CBD-4ED9-A648-A5015DE8B0A2}" sibTransId="{5BE05E67-9D58-43B5-9F89-8120C9A9C0CB}"/>
    <dgm:cxn modelId="{3F9E715D-B73D-464F-BC03-4339CCDAC043}" srcId="{2E41380F-7E2E-4738-BFBC-62F3A88ACCD5}" destId="{2AF65E4E-5377-4E51-9424-1ABFE1885709}" srcOrd="0" destOrd="0" parTransId="{13122D86-089B-423F-845F-CEE2DE2214F7}" sibTransId="{137B08DD-2508-46C1-88D4-C47F4AF8C80E}"/>
    <dgm:cxn modelId="{7F56D616-87BD-4C37-AD22-E3B3A6DDD6FF}" type="presOf" srcId="{2FDAB609-1A10-4C17-A208-65ED6021F860}" destId="{E1F83861-1FC5-4A65-B1E8-5FEAD81727A0}" srcOrd="0" destOrd="0" presId="urn:microsoft.com/office/officeart/2005/8/layout/vList2"/>
    <dgm:cxn modelId="{2E2F9252-57B9-4314-9D20-AB07F49F0B2B}" type="presOf" srcId="{10EC3C2D-8C28-4651-A5D4-0D1C5D079AC8}" destId="{307C7055-20D6-4427-842F-18D3C6EA06C4}" srcOrd="0" destOrd="0" presId="urn:microsoft.com/office/officeart/2005/8/layout/vList2"/>
    <dgm:cxn modelId="{A754CA15-3C2C-45F2-8467-88055EE9666B}" type="presParOf" srcId="{4E4055E0-1220-40FF-B349-A761F1695190}" destId="{C8A1E07B-ED72-4823-8F8A-5779B946CB7D}" srcOrd="0" destOrd="0" presId="urn:microsoft.com/office/officeart/2005/8/layout/vList2"/>
    <dgm:cxn modelId="{C5B60BD2-C9A3-43B3-9F9B-E5D24D3537E1}" type="presParOf" srcId="{4E4055E0-1220-40FF-B349-A761F1695190}" destId="{F81389A3-EE09-4A0A-B6F0-1F57BF06E7E0}" srcOrd="1" destOrd="0" presId="urn:microsoft.com/office/officeart/2005/8/layout/vList2"/>
    <dgm:cxn modelId="{892F245B-26F3-4B93-A913-10A1F74F9BB3}" type="presParOf" srcId="{4E4055E0-1220-40FF-B349-A761F1695190}" destId="{0D9061BB-4823-466F-9A93-CB9C4ABC2BE3}" srcOrd="2" destOrd="0" presId="urn:microsoft.com/office/officeart/2005/8/layout/vList2"/>
    <dgm:cxn modelId="{1340B72B-3F61-4B69-BB93-09FC00055470}" type="presParOf" srcId="{4E4055E0-1220-40FF-B349-A761F1695190}" destId="{0E7EF1A4-4934-4B7C-BCFC-2B6AEB24494E}" srcOrd="3" destOrd="0" presId="urn:microsoft.com/office/officeart/2005/8/layout/vList2"/>
    <dgm:cxn modelId="{377566CC-37D5-440E-B686-11D1E9ED7EA1}" type="presParOf" srcId="{4E4055E0-1220-40FF-B349-A761F1695190}" destId="{D5CC418C-7FB7-4426-955B-8FEAB40A8511}" srcOrd="4" destOrd="0" presId="urn:microsoft.com/office/officeart/2005/8/layout/vList2"/>
    <dgm:cxn modelId="{C567F892-176E-48B7-91D2-F5498B54A98B}" type="presParOf" srcId="{4E4055E0-1220-40FF-B349-A761F1695190}" destId="{E1F83861-1FC5-4A65-B1E8-5FEAD81727A0}" srcOrd="5" destOrd="0" presId="urn:microsoft.com/office/officeart/2005/8/layout/vList2"/>
    <dgm:cxn modelId="{7DF3E097-A562-4137-AA68-BFF6C3B3BAC9}" type="presParOf" srcId="{4E4055E0-1220-40FF-B349-A761F1695190}" destId="{307C7055-20D6-4427-842F-18D3C6EA06C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01A1149-6A66-422C-BB74-DECFBF534F4F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86EB13D1-8B90-4564-8B9A-501B1225FEAF}">
      <dgm:prSet phldrT="[Văn bản]"/>
      <dgm:spPr/>
      <dgm:t>
        <a:bodyPr/>
        <a:lstStyle/>
        <a:p>
          <a:r>
            <a:rPr lang="en-US" dirty="0" err="1">
              <a:latin typeface="Arial Black" panose="020B0A04020102020204" pitchFamily="34" charset="0"/>
            </a:rPr>
            <a:t>PWM</a:t>
          </a:r>
          <a:endParaRPr lang="vi-VN" dirty="0"/>
        </a:p>
      </dgm:t>
    </dgm:pt>
    <dgm:pt modelId="{9550E7A0-EAC1-40C6-9E7F-A1D7F5074404}" type="parTrans" cxnId="{19AF3541-C6AD-447A-920C-54992862AEC7}">
      <dgm:prSet/>
      <dgm:spPr/>
      <dgm:t>
        <a:bodyPr/>
        <a:lstStyle/>
        <a:p>
          <a:endParaRPr lang="vi-VN"/>
        </a:p>
      </dgm:t>
    </dgm:pt>
    <dgm:pt modelId="{D138A9F2-A6F9-41E7-9410-6C91F300E0CE}" type="sibTrans" cxnId="{19AF3541-C6AD-447A-920C-54992862AEC7}">
      <dgm:prSet/>
      <dgm:spPr/>
      <dgm:t>
        <a:bodyPr/>
        <a:lstStyle/>
        <a:p>
          <a:endParaRPr lang="vi-VN"/>
        </a:p>
      </dgm:t>
    </dgm:pt>
    <dgm:pt modelId="{B40FB3A1-2B78-4D23-8FDB-5A362C0BE978}">
      <dgm:prSet phldrT="[Văn bản]"/>
      <dgm:spPr/>
      <dgm:t>
        <a:bodyPr/>
        <a:lstStyle/>
        <a:p>
          <a:r>
            <a:rPr lang="en-US" dirty="0" err="1"/>
            <a:t>PID</a:t>
          </a:r>
          <a:endParaRPr lang="vi-VN" dirty="0"/>
        </a:p>
      </dgm:t>
    </dgm:pt>
    <dgm:pt modelId="{8E67EDBD-6226-420E-8187-8D5D2FF2F1AC}" type="parTrans" cxnId="{0D767C85-C48D-438E-8A75-51814576B52D}">
      <dgm:prSet/>
      <dgm:spPr/>
      <dgm:t>
        <a:bodyPr/>
        <a:lstStyle/>
        <a:p>
          <a:endParaRPr lang="vi-VN"/>
        </a:p>
      </dgm:t>
    </dgm:pt>
    <dgm:pt modelId="{8E1D81A0-9FE7-41BB-855D-C4CF4873DB60}" type="sibTrans" cxnId="{0D767C85-C48D-438E-8A75-51814576B52D}">
      <dgm:prSet/>
      <dgm:spPr/>
      <dgm:t>
        <a:bodyPr/>
        <a:lstStyle/>
        <a:p>
          <a:endParaRPr lang="vi-VN"/>
        </a:p>
      </dgm:t>
    </dgm:pt>
    <dgm:pt modelId="{B55C88EE-D20B-4E1B-BF76-FCA7E2766303}">
      <dgm:prSet phldrT="[Văn bản]"/>
      <dgm:spPr/>
      <dgm:t>
        <a:bodyPr/>
        <a:lstStyle/>
        <a:p>
          <a:r>
            <a:rPr lang="en-US" dirty="0" err="1"/>
            <a:t>Opto</a:t>
          </a:r>
          <a:endParaRPr lang="vi-VN" dirty="0"/>
        </a:p>
      </dgm:t>
    </dgm:pt>
    <dgm:pt modelId="{B8EB3601-7FE6-426F-B784-0F03F2D6EB2D}" type="parTrans" cxnId="{DD66158F-CF61-4CEF-AB6C-4937C32FD7D8}">
      <dgm:prSet/>
      <dgm:spPr/>
      <dgm:t>
        <a:bodyPr/>
        <a:lstStyle/>
        <a:p>
          <a:endParaRPr lang="vi-VN"/>
        </a:p>
      </dgm:t>
    </dgm:pt>
    <dgm:pt modelId="{6171C322-EF1E-4BD5-8EAA-72FAC2A7CC6C}" type="sibTrans" cxnId="{DD66158F-CF61-4CEF-AB6C-4937C32FD7D8}">
      <dgm:prSet/>
      <dgm:spPr/>
      <dgm:t>
        <a:bodyPr/>
        <a:lstStyle/>
        <a:p>
          <a:endParaRPr lang="vi-VN"/>
        </a:p>
      </dgm:t>
    </dgm:pt>
    <dgm:pt modelId="{EC24DE0B-447A-4CB1-9B84-1F80E557822B}" type="pres">
      <dgm:prSet presAssocID="{F01A1149-6A66-422C-BB74-DECFBF534F4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F417F68-9E88-4DFB-906A-71EF384D8134}" type="pres">
      <dgm:prSet presAssocID="{86EB13D1-8B90-4564-8B9A-501B1225FEAF}" presName="gear1" presStyleLbl="node1" presStyleIdx="0" presStyleCnt="3">
        <dgm:presLayoutVars>
          <dgm:chMax val="1"/>
          <dgm:bulletEnabled val="1"/>
        </dgm:presLayoutVars>
      </dgm:prSet>
      <dgm:spPr/>
    </dgm:pt>
    <dgm:pt modelId="{72B8920F-9B0E-4B9D-A214-3C46FF0C634D}" type="pres">
      <dgm:prSet presAssocID="{86EB13D1-8B90-4564-8B9A-501B1225FEAF}" presName="gear1srcNode" presStyleLbl="node1" presStyleIdx="0" presStyleCnt="3"/>
      <dgm:spPr/>
    </dgm:pt>
    <dgm:pt modelId="{801726FF-769E-4686-A8CE-8ADA6345D8F5}" type="pres">
      <dgm:prSet presAssocID="{86EB13D1-8B90-4564-8B9A-501B1225FEAF}" presName="gear1dstNode" presStyleLbl="node1" presStyleIdx="0" presStyleCnt="3"/>
      <dgm:spPr/>
    </dgm:pt>
    <dgm:pt modelId="{DF21F15D-53EC-450C-B240-4B947EC8F00F}" type="pres">
      <dgm:prSet presAssocID="{B40FB3A1-2B78-4D23-8FDB-5A362C0BE978}" presName="gear2" presStyleLbl="node1" presStyleIdx="1" presStyleCnt="3">
        <dgm:presLayoutVars>
          <dgm:chMax val="1"/>
          <dgm:bulletEnabled val="1"/>
        </dgm:presLayoutVars>
      </dgm:prSet>
      <dgm:spPr/>
    </dgm:pt>
    <dgm:pt modelId="{6AE92885-27BD-4C6F-84A5-BC84109380E4}" type="pres">
      <dgm:prSet presAssocID="{B40FB3A1-2B78-4D23-8FDB-5A362C0BE978}" presName="gear2srcNode" presStyleLbl="node1" presStyleIdx="1" presStyleCnt="3"/>
      <dgm:spPr/>
    </dgm:pt>
    <dgm:pt modelId="{4F0769E8-13F5-4612-8BB6-404420F14164}" type="pres">
      <dgm:prSet presAssocID="{B40FB3A1-2B78-4D23-8FDB-5A362C0BE978}" presName="gear2dstNode" presStyleLbl="node1" presStyleIdx="1" presStyleCnt="3"/>
      <dgm:spPr/>
    </dgm:pt>
    <dgm:pt modelId="{D193D21D-B864-4036-A5BD-DA47CF360E59}" type="pres">
      <dgm:prSet presAssocID="{B55C88EE-D20B-4E1B-BF76-FCA7E2766303}" presName="gear3" presStyleLbl="node1" presStyleIdx="2" presStyleCnt="3"/>
      <dgm:spPr/>
    </dgm:pt>
    <dgm:pt modelId="{46632D6B-15CD-498E-BCE2-9859C1FF4B41}" type="pres">
      <dgm:prSet presAssocID="{B55C88EE-D20B-4E1B-BF76-FCA7E2766303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94F8A7F3-13E2-4FF1-A1DB-A451B3351256}" type="pres">
      <dgm:prSet presAssocID="{B55C88EE-D20B-4E1B-BF76-FCA7E2766303}" presName="gear3srcNode" presStyleLbl="node1" presStyleIdx="2" presStyleCnt="3"/>
      <dgm:spPr/>
    </dgm:pt>
    <dgm:pt modelId="{CCB745FA-B65A-47BC-8B50-1098026EE2EE}" type="pres">
      <dgm:prSet presAssocID="{B55C88EE-D20B-4E1B-BF76-FCA7E2766303}" presName="gear3dstNode" presStyleLbl="node1" presStyleIdx="2" presStyleCnt="3"/>
      <dgm:spPr/>
    </dgm:pt>
    <dgm:pt modelId="{8517A21F-2C59-45A6-A51F-FDCBEA0F0C6B}" type="pres">
      <dgm:prSet presAssocID="{D138A9F2-A6F9-41E7-9410-6C91F300E0CE}" presName="connector1" presStyleLbl="sibTrans2D1" presStyleIdx="0" presStyleCnt="3"/>
      <dgm:spPr/>
    </dgm:pt>
    <dgm:pt modelId="{EF19FFD9-45E9-41EC-A336-471F43D8F11C}" type="pres">
      <dgm:prSet presAssocID="{8E1D81A0-9FE7-41BB-855D-C4CF4873DB60}" presName="connector2" presStyleLbl="sibTrans2D1" presStyleIdx="1" presStyleCnt="3"/>
      <dgm:spPr/>
    </dgm:pt>
    <dgm:pt modelId="{36B120AC-21FD-4F62-8FF8-C34B3E5FE9C0}" type="pres">
      <dgm:prSet presAssocID="{6171C322-EF1E-4BD5-8EAA-72FAC2A7CC6C}" presName="connector3" presStyleLbl="sibTrans2D1" presStyleIdx="2" presStyleCnt="3"/>
      <dgm:spPr/>
    </dgm:pt>
  </dgm:ptLst>
  <dgm:cxnLst>
    <dgm:cxn modelId="{74052CDE-E9A1-4A6B-90A8-EE5D2C2F956F}" type="presOf" srcId="{B55C88EE-D20B-4E1B-BF76-FCA7E2766303}" destId="{46632D6B-15CD-498E-BCE2-9859C1FF4B41}" srcOrd="1" destOrd="0" presId="urn:microsoft.com/office/officeart/2005/8/layout/gear1"/>
    <dgm:cxn modelId="{40989984-F06F-481C-8F79-FF8ED466EBDA}" type="presOf" srcId="{B40FB3A1-2B78-4D23-8FDB-5A362C0BE978}" destId="{6AE92885-27BD-4C6F-84A5-BC84109380E4}" srcOrd="1" destOrd="0" presId="urn:microsoft.com/office/officeart/2005/8/layout/gear1"/>
    <dgm:cxn modelId="{BE6099CC-8B64-4A84-A5D8-D44DDDE8CDF3}" type="presOf" srcId="{6171C322-EF1E-4BD5-8EAA-72FAC2A7CC6C}" destId="{36B120AC-21FD-4F62-8FF8-C34B3E5FE9C0}" srcOrd="0" destOrd="0" presId="urn:microsoft.com/office/officeart/2005/8/layout/gear1"/>
    <dgm:cxn modelId="{F202927C-B0C8-4082-9EB6-C0A7B1A70E5E}" type="presOf" srcId="{86EB13D1-8B90-4564-8B9A-501B1225FEAF}" destId="{8F417F68-9E88-4DFB-906A-71EF384D8134}" srcOrd="0" destOrd="0" presId="urn:microsoft.com/office/officeart/2005/8/layout/gear1"/>
    <dgm:cxn modelId="{6995B4BD-0175-46B3-A89A-7B96ABD739BC}" type="presOf" srcId="{86EB13D1-8B90-4564-8B9A-501B1225FEAF}" destId="{72B8920F-9B0E-4B9D-A214-3C46FF0C634D}" srcOrd="1" destOrd="0" presId="urn:microsoft.com/office/officeart/2005/8/layout/gear1"/>
    <dgm:cxn modelId="{2A51472B-9FD0-4199-98E2-E827AEEF7B08}" type="presOf" srcId="{D138A9F2-A6F9-41E7-9410-6C91F300E0CE}" destId="{8517A21F-2C59-45A6-A51F-FDCBEA0F0C6B}" srcOrd="0" destOrd="0" presId="urn:microsoft.com/office/officeart/2005/8/layout/gear1"/>
    <dgm:cxn modelId="{CA894412-04F7-46A6-84D5-D90E0EBE916D}" type="presOf" srcId="{B55C88EE-D20B-4E1B-BF76-FCA7E2766303}" destId="{CCB745FA-B65A-47BC-8B50-1098026EE2EE}" srcOrd="3" destOrd="0" presId="urn:microsoft.com/office/officeart/2005/8/layout/gear1"/>
    <dgm:cxn modelId="{6FDEDBF3-C5F6-4532-BD50-0F7C5C12D6FC}" type="presOf" srcId="{B40FB3A1-2B78-4D23-8FDB-5A362C0BE978}" destId="{DF21F15D-53EC-450C-B240-4B947EC8F00F}" srcOrd="0" destOrd="0" presId="urn:microsoft.com/office/officeart/2005/8/layout/gear1"/>
    <dgm:cxn modelId="{D9CF7659-7389-4AE1-9938-F9E92B04A92F}" type="presOf" srcId="{86EB13D1-8B90-4564-8B9A-501B1225FEAF}" destId="{801726FF-769E-4686-A8CE-8ADA6345D8F5}" srcOrd="2" destOrd="0" presId="urn:microsoft.com/office/officeart/2005/8/layout/gear1"/>
    <dgm:cxn modelId="{DB792726-00E0-4D95-A586-53030886F44D}" type="presOf" srcId="{B55C88EE-D20B-4E1B-BF76-FCA7E2766303}" destId="{94F8A7F3-13E2-4FF1-A1DB-A451B3351256}" srcOrd="2" destOrd="0" presId="urn:microsoft.com/office/officeart/2005/8/layout/gear1"/>
    <dgm:cxn modelId="{225BA405-6C35-41BB-9198-43D5B481BCB1}" type="presOf" srcId="{B40FB3A1-2B78-4D23-8FDB-5A362C0BE978}" destId="{4F0769E8-13F5-4612-8BB6-404420F14164}" srcOrd="2" destOrd="0" presId="urn:microsoft.com/office/officeart/2005/8/layout/gear1"/>
    <dgm:cxn modelId="{73FCC852-54FB-4585-866C-B0DF6ED7E196}" type="presOf" srcId="{F01A1149-6A66-422C-BB74-DECFBF534F4F}" destId="{EC24DE0B-447A-4CB1-9B84-1F80E557822B}" srcOrd="0" destOrd="0" presId="urn:microsoft.com/office/officeart/2005/8/layout/gear1"/>
    <dgm:cxn modelId="{19AF3541-C6AD-447A-920C-54992862AEC7}" srcId="{F01A1149-6A66-422C-BB74-DECFBF534F4F}" destId="{86EB13D1-8B90-4564-8B9A-501B1225FEAF}" srcOrd="0" destOrd="0" parTransId="{9550E7A0-EAC1-40C6-9E7F-A1D7F5074404}" sibTransId="{D138A9F2-A6F9-41E7-9410-6C91F300E0CE}"/>
    <dgm:cxn modelId="{DD66158F-CF61-4CEF-AB6C-4937C32FD7D8}" srcId="{F01A1149-6A66-422C-BB74-DECFBF534F4F}" destId="{B55C88EE-D20B-4E1B-BF76-FCA7E2766303}" srcOrd="2" destOrd="0" parTransId="{B8EB3601-7FE6-426F-B784-0F03F2D6EB2D}" sibTransId="{6171C322-EF1E-4BD5-8EAA-72FAC2A7CC6C}"/>
    <dgm:cxn modelId="{76CC1F08-326F-4398-86A0-A88D323C3F20}" type="presOf" srcId="{B55C88EE-D20B-4E1B-BF76-FCA7E2766303}" destId="{D193D21D-B864-4036-A5BD-DA47CF360E59}" srcOrd="0" destOrd="0" presId="urn:microsoft.com/office/officeart/2005/8/layout/gear1"/>
    <dgm:cxn modelId="{48EB3F8F-1712-484C-9348-FBAAD7BCA455}" type="presOf" srcId="{8E1D81A0-9FE7-41BB-855D-C4CF4873DB60}" destId="{EF19FFD9-45E9-41EC-A336-471F43D8F11C}" srcOrd="0" destOrd="0" presId="urn:microsoft.com/office/officeart/2005/8/layout/gear1"/>
    <dgm:cxn modelId="{0D767C85-C48D-438E-8A75-51814576B52D}" srcId="{F01A1149-6A66-422C-BB74-DECFBF534F4F}" destId="{B40FB3A1-2B78-4D23-8FDB-5A362C0BE978}" srcOrd="1" destOrd="0" parTransId="{8E67EDBD-6226-420E-8187-8D5D2FF2F1AC}" sibTransId="{8E1D81A0-9FE7-41BB-855D-C4CF4873DB60}"/>
    <dgm:cxn modelId="{6B2C8F4E-D880-4B48-B90D-FD37186D1AAA}" type="presParOf" srcId="{EC24DE0B-447A-4CB1-9B84-1F80E557822B}" destId="{8F417F68-9E88-4DFB-906A-71EF384D8134}" srcOrd="0" destOrd="0" presId="urn:microsoft.com/office/officeart/2005/8/layout/gear1"/>
    <dgm:cxn modelId="{B398BCD2-CB8F-4DE7-9B6E-A33EBAD29F8B}" type="presParOf" srcId="{EC24DE0B-447A-4CB1-9B84-1F80E557822B}" destId="{72B8920F-9B0E-4B9D-A214-3C46FF0C634D}" srcOrd="1" destOrd="0" presId="urn:microsoft.com/office/officeart/2005/8/layout/gear1"/>
    <dgm:cxn modelId="{20A4337C-3094-494C-A70F-87943666B6D9}" type="presParOf" srcId="{EC24DE0B-447A-4CB1-9B84-1F80E557822B}" destId="{801726FF-769E-4686-A8CE-8ADA6345D8F5}" srcOrd="2" destOrd="0" presId="urn:microsoft.com/office/officeart/2005/8/layout/gear1"/>
    <dgm:cxn modelId="{A2A1D9E1-8D10-4F32-9D45-CE98BB5326AF}" type="presParOf" srcId="{EC24DE0B-447A-4CB1-9B84-1F80E557822B}" destId="{DF21F15D-53EC-450C-B240-4B947EC8F00F}" srcOrd="3" destOrd="0" presId="urn:microsoft.com/office/officeart/2005/8/layout/gear1"/>
    <dgm:cxn modelId="{0BF3F2E9-129C-41E2-85DD-22C8F6CF07BB}" type="presParOf" srcId="{EC24DE0B-447A-4CB1-9B84-1F80E557822B}" destId="{6AE92885-27BD-4C6F-84A5-BC84109380E4}" srcOrd="4" destOrd="0" presId="urn:microsoft.com/office/officeart/2005/8/layout/gear1"/>
    <dgm:cxn modelId="{1D17015C-B5E5-4C78-AB47-2D5A3189C464}" type="presParOf" srcId="{EC24DE0B-447A-4CB1-9B84-1F80E557822B}" destId="{4F0769E8-13F5-4612-8BB6-404420F14164}" srcOrd="5" destOrd="0" presId="urn:microsoft.com/office/officeart/2005/8/layout/gear1"/>
    <dgm:cxn modelId="{B6E852F6-A57E-4D1A-8A9C-0E1CD31DAEE0}" type="presParOf" srcId="{EC24DE0B-447A-4CB1-9B84-1F80E557822B}" destId="{D193D21D-B864-4036-A5BD-DA47CF360E59}" srcOrd="6" destOrd="0" presId="urn:microsoft.com/office/officeart/2005/8/layout/gear1"/>
    <dgm:cxn modelId="{0E53B409-580C-42A4-89AD-2FE5699677E2}" type="presParOf" srcId="{EC24DE0B-447A-4CB1-9B84-1F80E557822B}" destId="{46632D6B-15CD-498E-BCE2-9859C1FF4B41}" srcOrd="7" destOrd="0" presId="urn:microsoft.com/office/officeart/2005/8/layout/gear1"/>
    <dgm:cxn modelId="{BD7D0CD1-2131-4BCB-B736-C6E27647DE72}" type="presParOf" srcId="{EC24DE0B-447A-4CB1-9B84-1F80E557822B}" destId="{94F8A7F3-13E2-4FF1-A1DB-A451B3351256}" srcOrd="8" destOrd="0" presId="urn:microsoft.com/office/officeart/2005/8/layout/gear1"/>
    <dgm:cxn modelId="{DE0623B4-9E24-4578-857E-D6AD8A0D8400}" type="presParOf" srcId="{EC24DE0B-447A-4CB1-9B84-1F80E557822B}" destId="{CCB745FA-B65A-47BC-8B50-1098026EE2EE}" srcOrd="9" destOrd="0" presId="urn:microsoft.com/office/officeart/2005/8/layout/gear1"/>
    <dgm:cxn modelId="{CE1D4566-C9C5-4007-AE39-6509093AEE5B}" type="presParOf" srcId="{EC24DE0B-447A-4CB1-9B84-1F80E557822B}" destId="{8517A21F-2C59-45A6-A51F-FDCBEA0F0C6B}" srcOrd="10" destOrd="0" presId="urn:microsoft.com/office/officeart/2005/8/layout/gear1"/>
    <dgm:cxn modelId="{382C5F82-6291-43FE-B55D-13549887E28F}" type="presParOf" srcId="{EC24DE0B-447A-4CB1-9B84-1F80E557822B}" destId="{EF19FFD9-45E9-41EC-A336-471F43D8F11C}" srcOrd="11" destOrd="0" presId="urn:microsoft.com/office/officeart/2005/8/layout/gear1"/>
    <dgm:cxn modelId="{4161FE1E-BDE3-49F3-853D-3F40F6A396E2}" type="presParOf" srcId="{EC24DE0B-447A-4CB1-9B84-1F80E557822B}" destId="{36B120AC-21FD-4F62-8FF8-C34B3E5FE9C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01A1149-6A66-422C-BB74-DECFBF534F4F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86EB13D1-8B90-4564-8B9A-501B1225FEAF}">
      <dgm:prSet phldrT="[Văn bản]"/>
      <dgm:spPr/>
      <dgm:t>
        <a:bodyPr/>
        <a:lstStyle/>
        <a:p>
          <a:r>
            <a:rPr lang="en-US" dirty="0" err="1"/>
            <a:t>Biểu</a:t>
          </a:r>
          <a:r>
            <a:rPr lang="en-US" dirty="0"/>
            <a:t> </a:t>
          </a:r>
          <a:r>
            <a:rPr lang="en-US" dirty="0" err="1"/>
            <a:t>đồ</a:t>
          </a:r>
          <a:endParaRPr lang="vi-VN" dirty="0"/>
        </a:p>
      </dgm:t>
    </dgm:pt>
    <dgm:pt modelId="{9550E7A0-EAC1-40C6-9E7F-A1D7F5074404}" type="parTrans" cxnId="{19AF3541-C6AD-447A-920C-54992862AEC7}">
      <dgm:prSet/>
      <dgm:spPr/>
      <dgm:t>
        <a:bodyPr/>
        <a:lstStyle/>
        <a:p>
          <a:endParaRPr lang="vi-VN"/>
        </a:p>
      </dgm:t>
    </dgm:pt>
    <dgm:pt modelId="{D138A9F2-A6F9-41E7-9410-6C91F300E0CE}" type="sibTrans" cxnId="{19AF3541-C6AD-447A-920C-54992862AEC7}">
      <dgm:prSet/>
      <dgm:spPr/>
      <dgm:t>
        <a:bodyPr/>
        <a:lstStyle/>
        <a:p>
          <a:endParaRPr lang="vi-VN"/>
        </a:p>
      </dgm:t>
    </dgm:pt>
    <dgm:pt modelId="{B55C88EE-D20B-4E1B-BF76-FCA7E2766303}">
      <dgm:prSet phldrT="[Văn bản]"/>
      <dgm:spPr/>
      <dgm:t>
        <a:bodyPr/>
        <a:lstStyle/>
        <a:p>
          <a:r>
            <a:rPr lang="en-US" dirty="0" err="1"/>
            <a:t>PWM</a:t>
          </a:r>
          <a:r>
            <a:rPr lang="en-US" dirty="0"/>
            <a:t> </a:t>
          </a:r>
          <a:r>
            <a:rPr lang="en-US" dirty="0" err="1"/>
            <a:t>thông</a:t>
          </a:r>
          <a:r>
            <a:rPr lang="en-US" dirty="0"/>
            <a:t> </a:t>
          </a:r>
          <a:r>
            <a:rPr lang="en-US" dirty="0" err="1"/>
            <a:t>thường</a:t>
          </a:r>
          <a:endParaRPr lang="vi-VN" dirty="0"/>
        </a:p>
      </dgm:t>
    </dgm:pt>
    <dgm:pt modelId="{B8EB3601-7FE6-426F-B784-0F03F2D6EB2D}" type="parTrans" cxnId="{DD66158F-CF61-4CEF-AB6C-4937C32FD7D8}">
      <dgm:prSet/>
      <dgm:spPr/>
      <dgm:t>
        <a:bodyPr/>
        <a:lstStyle/>
        <a:p>
          <a:endParaRPr lang="vi-VN"/>
        </a:p>
      </dgm:t>
    </dgm:pt>
    <dgm:pt modelId="{6171C322-EF1E-4BD5-8EAA-72FAC2A7CC6C}" type="sibTrans" cxnId="{DD66158F-CF61-4CEF-AB6C-4937C32FD7D8}">
      <dgm:prSet/>
      <dgm:spPr/>
      <dgm:t>
        <a:bodyPr/>
        <a:lstStyle/>
        <a:p>
          <a:endParaRPr lang="vi-VN"/>
        </a:p>
      </dgm:t>
    </dgm:pt>
    <dgm:pt modelId="{EC24DE0B-447A-4CB1-9B84-1F80E557822B}" type="pres">
      <dgm:prSet presAssocID="{F01A1149-6A66-422C-BB74-DECFBF534F4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F417F68-9E88-4DFB-906A-71EF384D8134}" type="pres">
      <dgm:prSet presAssocID="{86EB13D1-8B90-4564-8B9A-501B1225FEAF}" presName="gear1" presStyleLbl="node1" presStyleIdx="0" presStyleCnt="2">
        <dgm:presLayoutVars>
          <dgm:chMax val="1"/>
          <dgm:bulletEnabled val="1"/>
        </dgm:presLayoutVars>
      </dgm:prSet>
      <dgm:spPr/>
    </dgm:pt>
    <dgm:pt modelId="{72B8920F-9B0E-4B9D-A214-3C46FF0C634D}" type="pres">
      <dgm:prSet presAssocID="{86EB13D1-8B90-4564-8B9A-501B1225FEAF}" presName="gear1srcNode" presStyleLbl="node1" presStyleIdx="0" presStyleCnt="2"/>
      <dgm:spPr/>
    </dgm:pt>
    <dgm:pt modelId="{801726FF-769E-4686-A8CE-8ADA6345D8F5}" type="pres">
      <dgm:prSet presAssocID="{86EB13D1-8B90-4564-8B9A-501B1225FEAF}" presName="gear1dstNode" presStyleLbl="node1" presStyleIdx="0" presStyleCnt="2"/>
      <dgm:spPr/>
    </dgm:pt>
    <dgm:pt modelId="{916B398E-062C-4DCA-90C7-753753BDE69B}" type="pres">
      <dgm:prSet presAssocID="{B55C88EE-D20B-4E1B-BF76-FCA7E2766303}" presName="gear2" presStyleLbl="node1" presStyleIdx="1" presStyleCnt="2">
        <dgm:presLayoutVars>
          <dgm:chMax val="1"/>
          <dgm:bulletEnabled val="1"/>
        </dgm:presLayoutVars>
      </dgm:prSet>
      <dgm:spPr/>
    </dgm:pt>
    <dgm:pt modelId="{D54A50E3-E987-4AB6-8B22-836A745454E5}" type="pres">
      <dgm:prSet presAssocID="{B55C88EE-D20B-4E1B-BF76-FCA7E2766303}" presName="gear2srcNode" presStyleLbl="node1" presStyleIdx="1" presStyleCnt="2"/>
      <dgm:spPr/>
    </dgm:pt>
    <dgm:pt modelId="{B04E7202-88E6-41D0-B8F3-9C9E9327959D}" type="pres">
      <dgm:prSet presAssocID="{B55C88EE-D20B-4E1B-BF76-FCA7E2766303}" presName="gear2dstNode" presStyleLbl="node1" presStyleIdx="1" presStyleCnt="2"/>
      <dgm:spPr/>
    </dgm:pt>
    <dgm:pt modelId="{8517A21F-2C59-45A6-A51F-FDCBEA0F0C6B}" type="pres">
      <dgm:prSet presAssocID="{D138A9F2-A6F9-41E7-9410-6C91F300E0CE}" presName="connector1" presStyleLbl="sibTrans2D1" presStyleIdx="0" presStyleCnt="2"/>
      <dgm:spPr/>
    </dgm:pt>
    <dgm:pt modelId="{3DBD3303-A035-4C09-B9BC-CBBE5CC93B33}" type="pres">
      <dgm:prSet presAssocID="{6171C322-EF1E-4BD5-8EAA-72FAC2A7CC6C}" presName="connector2" presStyleLbl="sibTrans2D1" presStyleIdx="1" presStyleCnt="2"/>
      <dgm:spPr/>
    </dgm:pt>
  </dgm:ptLst>
  <dgm:cxnLst>
    <dgm:cxn modelId="{909EEDEB-B7F6-475F-B534-C2B5E0C64623}" type="presOf" srcId="{B55C88EE-D20B-4E1B-BF76-FCA7E2766303}" destId="{916B398E-062C-4DCA-90C7-753753BDE69B}" srcOrd="0" destOrd="0" presId="urn:microsoft.com/office/officeart/2005/8/layout/gear1"/>
    <dgm:cxn modelId="{D9CF7659-7389-4AE1-9938-F9E92B04A92F}" type="presOf" srcId="{86EB13D1-8B90-4564-8B9A-501B1225FEAF}" destId="{801726FF-769E-4686-A8CE-8ADA6345D8F5}" srcOrd="2" destOrd="0" presId="urn:microsoft.com/office/officeart/2005/8/layout/gear1"/>
    <dgm:cxn modelId="{2A51472B-9FD0-4199-98E2-E827AEEF7B08}" type="presOf" srcId="{D138A9F2-A6F9-41E7-9410-6C91F300E0CE}" destId="{8517A21F-2C59-45A6-A51F-FDCBEA0F0C6B}" srcOrd="0" destOrd="0" presId="urn:microsoft.com/office/officeart/2005/8/layout/gear1"/>
    <dgm:cxn modelId="{096214C7-C9A3-40BB-9D72-8E99F207D1C2}" type="presOf" srcId="{B55C88EE-D20B-4E1B-BF76-FCA7E2766303}" destId="{B04E7202-88E6-41D0-B8F3-9C9E9327959D}" srcOrd="2" destOrd="0" presId="urn:microsoft.com/office/officeart/2005/8/layout/gear1"/>
    <dgm:cxn modelId="{6995B4BD-0175-46B3-A89A-7B96ABD739BC}" type="presOf" srcId="{86EB13D1-8B90-4564-8B9A-501B1225FEAF}" destId="{72B8920F-9B0E-4B9D-A214-3C46FF0C634D}" srcOrd="1" destOrd="0" presId="urn:microsoft.com/office/officeart/2005/8/layout/gear1"/>
    <dgm:cxn modelId="{73FCC852-54FB-4585-866C-B0DF6ED7E196}" type="presOf" srcId="{F01A1149-6A66-422C-BB74-DECFBF534F4F}" destId="{EC24DE0B-447A-4CB1-9B84-1F80E557822B}" srcOrd="0" destOrd="0" presId="urn:microsoft.com/office/officeart/2005/8/layout/gear1"/>
    <dgm:cxn modelId="{F202927C-B0C8-4082-9EB6-C0A7B1A70E5E}" type="presOf" srcId="{86EB13D1-8B90-4564-8B9A-501B1225FEAF}" destId="{8F417F68-9E88-4DFB-906A-71EF384D8134}" srcOrd="0" destOrd="0" presId="urn:microsoft.com/office/officeart/2005/8/layout/gear1"/>
    <dgm:cxn modelId="{DD66158F-CF61-4CEF-AB6C-4937C32FD7D8}" srcId="{F01A1149-6A66-422C-BB74-DECFBF534F4F}" destId="{B55C88EE-D20B-4E1B-BF76-FCA7E2766303}" srcOrd="1" destOrd="0" parTransId="{B8EB3601-7FE6-426F-B784-0F03F2D6EB2D}" sibTransId="{6171C322-EF1E-4BD5-8EAA-72FAC2A7CC6C}"/>
    <dgm:cxn modelId="{19AF3541-C6AD-447A-920C-54992862AEC7}" srcId="{F01A1149-6A66-422C-BB74-DECFBF534F4F}" destId="{86EB13D1-8B90-4564-8B9A-501B1225FEAF}" srcOrd="0" destOrd="0" parTransId="{9550E7A0-EAC1-40C6-9E7F-A1D7F5074404}" sibTransId="{D138A9F2-A6F9-41E7-9410-6C91F300E0CE}"/>
    <dgm:cxn modelId="{AACDCF89-85B1-47DC-AA07-BDB5B6AE1D14}" type="presOf" srcId="{6171C322-EF1E-4BD5-8EAA-72FAC2A7CC6C}" destId="{3DBD3303-A035-4C09-B9BC-CBBE5CC93B33}" srcOrd="0" destOrd="0" presId="urn:microsoft.com/office/officeart/2005/8/layout/gear1"/>
    <dgm:cxn modelId="{9C011F63-B42A-4029-A689-CDFC517B14D6}" type="presOf" srcId="{B55C88EE-D20B-4E1B-BF76-FCA7E2766303}" destId="{D54A50E3-E987-4AB6-8B22-836A745454E5}" srcOrd="1" destOrd="0" presId="urn:microsoft.com/office/officeart/2005/8/layout/gear1"/>
    <dgm:cxn modelId="{6B2C8F4E-D880-4B48-B90D-FD37186D1AAA}" type="presParOf" srcId="{EC24DE0B-447A-4CB1-9B84-1F80E557822B}" destId="{8F417F68-9E88-4DFB-906A-71EF384D8134}" srcOrd="0" destOrd="0" presId="urn:microsoft.com/office/officeart/2005/8/layout/gear1"/>
    <dgm:cxn modelId="{B398BCD2-CB8F-4DE7-9B6E-A33EBAD29F8B}" type="presParOf" srcId="{EC24DE0B-447A-4CB1-9B84-1F80E557822B}" destId="{72B8920F-9B0E-4B9D-A214-3C46FF0C634D}" srcOrd="1" destOrd="0" presId="urn:microsoft.com/office/officeart/2005/8/layout/gear1"/>
    <dgm:cxn modelId="{20A4337C-3094-494C-A70F-87943666B6D9}" type="presParOf" srcId="{EC24DE0B-447A-4CB1-9B84-1F80E557822B}" destId="{801726FF-769E-4686-A8CE-8ADA6345D8F5}" srcOrd="2" destOrd="0" presId="urn:microsoft.com/office/officeart/2005/8/layout/gear1"/>
    <dgm:cxn modelId="{BF29F426-EF54-47BB-82FA-682F478E435A}" type="presParOf" srcId="{EC24DE0B-447A-4CB1-9B84-1F80E557822B}" destId="{916B398E-062C-4DCA-90C7-753753BDE69B}" srcOrd="3" destOrd="0" presId="urn:microsoft.com/office/officeart/2005/8/layout/gear1"/>
    <dgm:cxn modelId="{1E674E0B-D1BB-4EFF-9B83-F0F9F8AA98A5}" type="presParOf" srcId="{EC24DE0B-447A-4CB1-9B84-1F80E557822B}" destId="{D54A50E3-E987-4AB6-8B22-836A745454E5}" srcOrd="4" destOrd="0" presId="urn:microsoft.com/office/officeart/2005/8/layout/gear1"/>
    <dgm:cxn modelId="{3EE22B42-DA87-4AD3-8390-00CD3DD66412}" type="presParOf" srcId="{EC24DE0B-447A-4CB1-9B84-1F80E557822B}" destId="{B04E7202-88E6-41D0-B8F3-9C9E9327959D}" srcOrd="5" destOrd="0" presId="urn:microsoft.com/office/officeart/2005/8/layout/gear1"/>
    <dgm:cxn modelId="{CE1D4566-C9C5-4007-AE39-6509093AEE5B}" type="presParOf" srcId="{EC24DE0B-447A-4CB1-9B84-1F80E557822B}" destId="{8517A21F-2C59-45A6-A51F-FDCBEA0F0C6B}" srcOrd="6" destOrd="0" presId="urn:microsoft.com/office/officeart/2005/8/layout/gear1"/>
    <dgm:cxn modelId="{84B9DB94-294B-4684-BBC5-9FDA9428442C}" type="presParOf" srcId="{EC24DE0B-447A-4CB1-9B84-1F80E557822B}" destId="{3DBD3303-A035-4C09-B9BC-CBBE5CC93B33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01A1149-6A66-422C-BB74-DECFBF534F4F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86EB13D1-8B90-4564-8B9A-501B1225FEAF}">
      <dgm:prSet phldrT="[Văn bản]"/>
      <dgm:spPr/>
      <dgm:t>
        <a:bodyPr/>
        <a:lstStyle/>
        <a:p>
          <a:r>
            <a:rPr lang="en-US" dirty="0" err="1"/>
            <a:t>Biểu</a:t>
          </a:r>
          <a:r>
            <a:rPr lang="en-US" dirty="0"/>
            <a:t> </a:t>
          </a:r>
          <a:r>
            <a:rPr lang="en-US" dirty="0" err="1"/>
            <a:t>đồ</a:t>
          </a:r>
          <a:endParaRPr lang="vi-VN" dirty="0"/>
        </a:p>
      </dgm:t>
    </dgm:pt>
    <dgm:pt modelId="{9550E7A0-EAC1-40C6-9E7F-A1D7F5074404}" type="parTrans" cxnId="{19AF3541-C6AD-447A-920C-54992862AEC7}">
      <dgm:prSet/>
      <dgm:spPr/>
      <dgm:t>
        <a:bodyPr/>
        <a:lstStyle/>
        <a:p>
          <a:endParaRPr lang="vi-VN"/>
        </a:p>
      </dgm:t>
    </dgm:pt>
    <dgm:pt modelId="{D138A9F2-A6F9-41E7-9410-6C91F300E0CE}" type="sibTrans" cxnId="{19AF3541-C6AD-447A-920C-54992862AEC7}">
      <dgm:prSet/>
      <dgm:spPr/>
      <dgm:t>
        <a:bodyPr/>
        <a:lstStyle/>
        <a:p>
          <a:endParaRPr lang="vi-VN"/>
        </a:p>
      </dgm:t>
    </dgm:pt>
    <dgm:pt modelId="{B55C88EE-D20B-4E1B-BF76-FCA7E2766303}">
      <dgm:prSet phldrT="[Văn bản]"/>
      <dgm:spPr/>
      <dgm:t>
        <a:bodyPr/>
        <a:lstStyle/>
        <a:p>
          <a:r>
            <a:rPr lang="en-US" dirty="0" err="1"/>
            <a:t>PWM</a:t>
          </a:r>
          <a:r>
            <a:rPr lang="en-US" dirty="0"/>
            <a:t> </a:t>
          </a:r>
          <a:r>
            <a:rPr lang="en-US" dirty="0" err="1"/>
            <a:t>thông</a:t>
          </a:r>
          <a:r>
            <a:rPr lang="en-US" dirty="0"/>
            <a:t> </a:t>
          </a:r>
          <a:r>
            <a:rPr lang="en-US" dirty="0" err="1"/>
            <a:t>thường</a:t>
          </a:r>
          <a:endParaRPr lang="vi-VN" dirty="0"/>
        </a:p>
      </dgm:t>
    </dgm:pt>
    <dgm:pt modelId="{B8EB3601-7FE6-426F-B784-0F03F2D6EB2D}" type="parTrans" cxnId="{DD66158F-CF61-4CEF-AB6C-4937C32FD7D8}">
      <dgm:prSet/>
      <dgm:spPr/>
      <dgm:t>
        <a:bodyPr/>
        <a:lstStyle/>
        <a:p>
          <a:endParaRPr lang="vi-VN"/>
        </a:p>
      </dgm:t>
    </dgm:pt>
    <dgm:pt modelId="{6171C322-EF1E-4BD5-8EAA-72FAC2A7CC6C}" type="sibTrans" cxnId="{DD66158F-CF61-4CEF-AB6C-4937C32FD7D8}">
      <dgm:prSet/>
      <dgm:spPr/>
      <dgm:t>
        <a:bodyPr/>
        <a:lstStyle/>
        <a:p>
          <a:endParaRPr lang="vi-VN"/>
        </a:p>
      </dgm:t>
    </dgm:pt>
    <dgm:pt modelId="{EC24DE0B-447A-4CB1-9B84-1F80E557822B}" type="pres">
      <dgm:prSet presAssocID="{F01A1149-6A66-422C-BB74-DECFBF534F4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F417F68-9E88-4DFB-906A-71EF384D8134}" type="pres">
      <dgm:prSet presAssocID="{86EB13D1-8B90-4564-8B9A-501B1225FEAF}" presName="gear1" presStyleLbl="node1" presStyleIdx="0" presStyleCnt="2">
        <dgm:presLayoutVars>
          <dgm:chMax val="1"/>
          <dgm:bulletEnabled val="1"/>
        </dgm:presLayoutVars>
      </dgm:prSet>
      <dgm:spPr/>
    </dgm:pt>
    <dgm:pt modelId="{72B8920F-9B0E-4B9D-A214-3C46FF0C634D}" type="pres">
      <dgm:prSet presAssocID="{86EB13D1-8B90-4564-8B9A-501B1225FEAF}" presName="gear1srcNode" presStyleLbl="node1" presStyleIdx="0" presStyleCnt="2"/>
      <dgm:spPr/>
    </dgm:pt>
    <dgm:pt modelId="{801726FF-769E-4686-A8CE-8ADA6345D8F5}" type="pres">
      <dgm:prSet presAssocID="{86EB13D1-8B90-4564-8B9A-501B1225FEAF}" presName="gear1dstNode" presStyleLbl="node1" presStyleIdx="0" presStyleCnt="2"/>
      <dgm:spPr/>
    </dgm:pt>
    <dgm:pt modelId="{916B398E-062C-4DCA-90C7-753753BDE69B}" type="pres">
      <dgm:prSet presAssocID="{B55C88EE-D20B-4E1B-BF76-FCA7E2766303}" presName="gear2" presStyleLbl="node1" presStyleIdx="1" presStyleCnt="2">
        <dgm:presLayoutVars>
          <dgm:chMax val="1"/>
          <dgm:bulletEnabled val="1"/>
        </dgm:presLayoutVars>
      </dgm:prSet>
      <dgm:spPr/>
    </dgm:pt>
    <dgm:pt modelId="{D54A50E3-E987-4AB6-8B22-836A745454E5}" type="pres">
      <dgm:prSet presAssocID="{B55C88EE-D20B-4E1B-BF76-FCA7E2766303}" presName="gear2srcNode" presStyleLbl="node1" presStyleIdx="1" presStyleCnt="2"/>
      <dgm:spPr/>
    </dgm:pt>
    <dgm:pt modelId="{B04E7202-88E6-41D0-B8F3-9C9E9327959D}" type="pres">
      <dgm:prSet presAssocID="{B55C88EE-D20B-4E1B-BF76-FCA7E2766303}" presName="gear2dstNode" presStyleLbl="node1" presStyleIdx="1" presStyleCnt="2"/>
      <dgm:spPr/>
    </dgm:pt>
    <dgm:pt modelId="{8517A21F-2C59-45A6-A51F-FDCBEA0F0C6B}" type="pres">
      <dgm:prSet presAssocID="{D138A9F2-A6F9-41E7-9410-6C91F300E0CE}" presName="connector1" presStyleLbl="sibTrans2D1" presStyleIdx="0" presStyleCnt="2"/>
      <dgm:spPr/>
    </dgm:pt>
    <dgm:pt modelId="{3DBD3303-A035-4C09-B9BC-CBBE5CC93B33}" type="pres">
      <dgm:prSet presAssocID="{6171C322-EF1E-4BD5-8EAA-72FAC2A7CC6C}" presName="connector2" presStyleLbl="sibTrans2D1" presStyleIdx="1" presStyleCnt="2"/>
      <dgm:spPr/>
    </dgm:pt>
  </dgm:ptLst>
  <dgm:cxnLst>
    <dgm:cxn modelId="{AACDCF89-85B1-47DC-AA07-BDB5B6AE1D14}" type="presOf" srcId="{6171C322-EF1E-4BD5-8EAA-72FAC2A7CC6C}" destId="{3DBD3303-A035-4C09-B9BC-CBBE5CC93B33}" srcOrd="0" destOrd="0" presId="urn:microsoft.com/office/officeart/2005/8/layout/gear1"/>
    <dgm:cxn modelId="{2A51472B-9FD0-4199-98E2-E827AEEF7B08}" type="presOf" srcId="{D138A9F2-A6F9-41E7-9410-6C91F300E0CE}" destId="{8517A21F-2C59-45A6-A51F-FDCBEA0F0C6B}" srcOrd="0" destOrd="0" presId="urn:microsoft.com/office/officeart/2005/8/layout/gear1"/>
    <dgm:cxn modelId="{096214C7-C9A3-40BB-9D72-8E99F207D1C2}" type="presOf" srcId="{B55C88EE-D20B-4E1B-BF76-FCA7E2766303}" destId="{B04E7202-88E6-41D0-B8F3-9C9E9327959D}" srcOrd="2" destOrd="0" presId="urn:microsoft.com/office/officeart/2005/8/layout/gear1"/>
    <dgm:cxn modelId="{19AF3541-C6AD-447A-920C-54992862AEC7}" srcId="{F01A1149-6A66-422C-BB74-DECFBF534F4F}" destId="{86EB13D1-8B90-4564-8B9A-501B1225FEAF}" srcOrd="0" destOrd="0" parTransId="{9550E7A0-EAC1-40C6-9E7F-A1D7F5074404}" sibTransId="{D138A9F2-A6F9-41E7-9410-6C91F300E0CE}"/>
    <dgm:cxn modelId="{6995B4BD-0175-46B3-A89A-7B96ABD739BC}" type="presOf" srcId="{86EB13D1-8B90-4564-8B9A-501B1225FEAF}" destId="{72B8920F-9B0E-4B9D-A214-3C46FF0C634D}" srcOrd="1" destOrd="0" presId="urn:microsoft.com/office/officeart/2005/8/layout/gear1"/>
    <dgm:cxn modelId="{9C011F63-B42A-4029-A689-CDFC517B14D6}" type="presOf" srcId="{B55C88EE-D20B-4E1B-BF76-FCA7E2766303}" destId="{D54A50E3-E987-4AB6-8B22-836A745454E5}" srcOrd="1" destOrd="0" presId="urn:microsoft.com/office/officeart/2005/8/layout/gear1"/>
    <dgm:cxn modelId="{DD66158F-CF61-4CEF-AB6C-4937C32FD7D8}" srcId="{F01A1149-6A66-422C-BB74-DECFBF534F4F}" destId="{B55C88EE-D20B-4E1B-BF76-FCA7E2766303}" srcOrd="1" destOrd="0" parTransId="{B8EB3601-7FE6-426F-B784-0F03F2D6EB2D}" sibTransId="{6171C322-EF1E-4BD5-8EAA-72FAC2A7CC6C}"/>
    <dgm:cxn modelId="{F202927C-B0C8-4082-9EB6-C0A7B1A70E5E}" type="presOf" srcId="{86EB13D1-8B90-4564-8B9A-501B1225FEAF}" destId="{8F417F68-9E88-4DFB-906A-71EF384D8134}" srcOrd="0" destOrd="0" presId="urn:microsoft.com/office/officeart/2005/8/layout/gear1"/>
    <dgm:cxn modelId="{909EEDEB-B7F6-475F-B534-C2B5E0C64623}" type="presOf" srcId="{B55C88EE-D20B-4E1B-BF76-FCA7E2766303}" destId="{916B398E-062C-4DCA-90C7-753753BDE69B}" srcOrd="0" destOrd="0" presId="urn:microsoft.com/office/officeart/2005/8/layout/gear1"/>
    <dgm:cxn modelId="{D9CF7659-7389-4AE1-9938-F9E92B04A92F}" type="presOf" srcId="{86EB13D1-8B90-4564-8B9A-501B1225FEAF}" destId="{801726FF-769E-4686-A8CE-8ADA6345D8F5}" srcOrd="2" destOrd="0" presId="urn:microsoft.com/office/officeart/2005/8/layout/gear1"/>
    <dgm:cxn modelId="{73FCC852-54FB-4585-866C-B0DF6ED7E196}" type="presOf" srcId="{F01A1149-6A66-422C-BB74-DECFBF534F4F}" destId="{EC24DE0B-447A-4CB1-9B84-1F80E557822B}" srcOrd="0" destOrd="0" presId="urn:microsoft.com/office/officeart/2005/8/layout/gear1"/>
    <dgm:cxn modelId="{6B2C8F4E-D880-4B48-B90D-FD37186D1AAA}" type="presParOf" srcId="{EC24DE0B-447A-4CB1-9B84-1F80E557822B}" destId="{8F417F68-9E88-4DFB-906A-71EF384D8134}" srcOrd="0" destOrd="0" presId="urn:microsoft.com/office/officeart/2005/8/layout/gear1"/>
    <dgm:cxn modelId="{B398BCD2-CB8F-4DE7-9B6E-A33EBAD29F8B}" type="presParOf" srcId="{EC24DE0B-447A-4CB1-9B84-1F80E557822B}" destId="{72B8920F-9B0E-4B9D-A214-3C46FF0C634D}" srcOrd="1" destOrd="0" presId="urn:microsoft.com/office/officeart/2005/8/layout/gear1"/>
    <dgm:cxn modelId="{20A4337C-3094-494C-A70F-87943666B6D9}" type="presParOf" srcId="{EC24DE0B-447A-4CB1-9B84-1F80E557822B}" destId="{801726FF-769E-4686-A8CE-8ADA6345D8F5}" srcOrd="2" destOrd="0" presId="urn:microsoft.com/office/officeart/2005/8/layout/gear1"/>
    <dgm:cxn modelId="{BF29F426-EF54-47BB-82FA-682F478E435A}" type="presParOf" srcId="{EC24DE0B-447A-4CB1-9B84-1F80E557822B}" destId="{916B398E-062C-4DCA-90C7-753753BDE69B}" srcOrd="3" destOrd="0" presId="urn:microsoft.com/office/officeart/2005/8/layout/gear1"/>
    <dgm:cxn modelId="{1E674E0B-D1BB-4EFF-9B83-F0F9F8AA98A5}" type="presParOf" srcId="{EC24DE0B-447A-4CB1-9B84-1F80E557822B}" destId="{D54A50E3-E987-4AB6-8B22-836A745454E5}" srcOrd="4" destOrd="0" presId="urn:microsoft.com/office/officeart/2005/8/layout/gear1"/>
    <dgm:cxn modelId="{3EE22B42-DA87-4AD3-8390-00CD3DD66412}" type="presParOf" srcId="{EC24DE0B-447A-4CB1-9B84-1F80E557822B}" destId="{B04E7202-88E6-41D0-B8F3-9C9E9327959D}" srcOrd="5" destOrd="0" presId="urn:microsoft.com/office/officeart/2005/8/layout/gear1"/>
    <dgm:cxn modelId="{CE1D4566-C9C5-4007-AE39-6509093AEE5B}" type="presParOf" srcId="{EC24DE0B-447A-4CB1-9B84-1F80E557822B}" destId="{8517A21F-2C59-45A6-A51F-FDCBEA0F0C6B}" srcOrd="6" destOrd="0" presId="urn:microsoft.com/office/officeart/2005/8/layout/gear1"/>
    <dgm:cxn modelId="{84B9DB94-294B-4684-BBC5-9FDA9428442C}" type="presParOf" srcId="{EC24DE0B-447A-4CB1-9B84-1F80E557822B}" destId="{3DBD3303-A035-4C09-B9BC-CBBE5CC93B33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01A1149-6A66-422C-BB74-DECFBF534F4F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86EB13D1-8B90-4564-8B9A-501B1225FEAF}">
      <dgm:prSet phldrT="[Văn bản]"/>
      <dgm:spPr/>
      <dgm:t>
        <a:bodyPr/>
        <a:lstStyle/>
        <a:p>
          <a:r>
            <a:rPr lang="en-US" dirty="0" err="1">
              <a:latin typeface="Arial Black" panose="020B0A04020102020204" pitchFamily="34" charset="0"/>
            </a:rPr>
            <a:t>HC05</a:t>
          </a:r>
          <a:endParaRPr lang="vi-VN" dirty="0"/>
        </a:p>
      </dgm:t>
    </dgm:pt>
    <dgm:pt modelId="{9550E7A0-EAC1-40C6-9E7F-A1D7F5074404}" type="parTrans" cxnId="{19AF3541-C6AD-447A-920C-54992862AEC7}">
      <dgm:prSet/>
      <dgm:spPr/>
      <dgm:t>
        <a:bodyPr/>
        <a:lstStyle/>
        <a:p>
          <a:endParaRPr lang="vi-VN"/>
        </a:p>
      </dgm:t>
    </dgm:pt>
    <dgm:pt modelId="{D138A9F2-A6F9-41E7-9410-6C91F300E0CE}" type="sibTrans" cxnId="{19AF3541-C6AD-447A-920C-54992862AEC7}">
      <dgm:prSet/>
      <dgm:spPr/>
      <dgm:t>
        <a:bodyPr/>
        <a:lstStyle/>
        <a:p>
          <a:endParaRPr lang="vi-VN"/>
        </a:p>
      </dgm:t>
    </dgm:pt>
    <dgm:pt modelId="{B40FB3A1-2B78-4D23-8FDB-5A362C0BE978}">
      <dgm:prSet phldrT="[Văn bản]"/>
      <dgm:spPr/>
      <dgm:t>
        <a:bodyPr/>
        <a:lstStyle/>
        <a:p>
          <a:r>
            <a:rPr lang="en-US" dirty="0"/>
            <a:t>AT</a:t>
          </a:r>
          <a:endParaRPr lang="vi-VN" dirty="0"/>
        </a:p>
      </dgm:t>
    </dgm:pt>
    <dgm:pt modelId="{8E67EDBD-6226-420E-8187-8D5D2FF2F1AC}" type="parTrans" cxnId="{0D767C85-C48D-438E-8A75-51814576B52D}">
      <dgm:prSet/>
      <dgm:spPr/>
      <dgm:t>
        <a:bodyPr/>
        <a:lstStyle/>
        <a:p>
          <a:endParaRPr lang="vi-VN"/>
        </a:p>
      </dgm:t>
    </dgm:pt>
    <dgm:pt modelId="{8E1D81A0-9FE7-41BB-855D-C4CF4873DB60}" type="sibTrans" cxnId="{0D767C85-C48D-438E-8A75-51814576B52D}">
      <dgm:prSet/>
      <dgm:spPr/>
      <dgm:t>
        <a:bodyPr/>
        <a:lstStyle/>
        <a:p>
          <a:endParaRPr lang="vi-VN"/>
        </a:p>
      </dgm:t>
    </dgm:pt>
    <dgm:pt modelId="{B55C88EE-D20B-4E1B-BF76-FCA7E2766303}">
      <dgm:prSet phldrT="[Văn bản]"/>
      <dgm:spPr/>
      <dgm:t>
        <a:bodyPr/>
        <a:lstStyle/>
        <a:p>
          <a:r>
            <a:rPr lang="en-US" dirty="0"/>
            <a:t>Terminal</a:t>
          </a:r>
          <a:endParaRPr lang="vi-VN" dirty="0"/>
        </a:p>
      </dgm:t>
    </dgm:pt>
    <dgm:pt modelId="{B8EB3601-7FE6-426F-B784-0F03F2D6EB2D}" type="parTrans" cxnId="{DD66158F-CF61-4CEF-AB6C-4937C32FD7D8}">
      <dgm:prSet/>
      <dgm:spPr/>
      <dgm:t>
        <a:bodyPr/>
        <a:lstStyle/>
        <a:p>
          <a:endParaRPr lang="vi-VN"/>
        </a:p>
      </dgm:t>
    </dgm:pt>
    <dgm:pt modelId="{6171C322-EF1E-4BD5-8EAA-72FAC2A7CC6C}" type="sibTrans" cxnId="{DD66158F-CF61-4CEF-AB6C-4937C32FD7D8}">
      <dgm:prSet/>
      <dgm:spPr/>
      <dgm:t>
        <a:bodyPr/>
        <a:lstStyle/>
        <a:p>
          <a:endParaRPr lang="vi-VN"/>
        </a:p>
      </dgm:t>
    </dgm:pt>
    <dgm:pt modelId="{EC24DE0B-447A-4CB1-9B84-1F80E557822B}" type="pres">
      <dgm:prSet presAssocID="{F01A1149-6A66-422C-BB74-DECFBF534F4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F417F68-9E88-4DFB-906A-71EF384D8134}" type="pres">
      <dgm:prSet presAssocID="{86EB13D1-8B90-4564-8B9A-501B1225FEAF}" presName="gear1" presStyleLbl="node1" presStyleIdx="0" presStyleCnt="3">
        <dgm:presLayoutVars>
          <dgm:chMax val="1"/>
          <dgm:bulletEnabled val="1"/>
        </dgm:presLayoutVars>
      </dgm:prSet>
      <dgm:spPr/>
    </dgm:pt>
    <dgm:pt modelId="{72B8920F-9B0E-4B9D-A214-3C46FF0C634D}" type="pres">
      <dgm:prSet presAssocID="{86EB13D1-8B90-4564-8B9A-501B1225FEAF}" presName="gear1srcNode" presStyleLbl="node1" presStyleIdx="0" presStyleCnt="3"/>
      <dgm:spPr/>
    </dgm:pt>
    <dgm:pt modelId="{801726FF-769E-4686-A8CE-8ADA6345D8F5}" type="pres">
      <dgm:prSet presAssocID="{86EB13D1-8B90-4564-8B9A-501B1225FEAF}" presName="gear1dstNode" presStyleLbl="node1" presStyleIdx="0" presStyleCnt="3"/>
      <dgm:spPr/>
    </dgm:pt>
    <dgm:pt modelId="{DF21F15D-53EC-450C-B240-4B947EC8F00F}" type="pres">
      <dgm:prSet presAssocID="{B40FB3A1-2B78-4D23-8FDB-5A362C0BE978}" presName="gear2" presStyleLbl="node1" presStyleIdx="1" presStyleCnt="3">
        <dgm:presLayoutVars>
          <dgm:chMax val="1"/>
          <dgm:bulletEnabled val="1"/>
        </dgm:presLayoutVars>
      </dgm:prSet>
      <dgm:spPr/>
    </dgm:pt>
    <dgm:pt modelId="{6AE92885-27BD-4C6F-84A5-BC84109380E4}" type="pres">
      <dgm:prSet presAssocID="{B40FB3A1-2B78-4D23-8FDB-5A362C0BE978}" presName="gear2srcNode" presStyleLbl="node1" presStyleIdx="1" presStyleCnt="3"/>
      <dgm:spPr/>
    </dgm:pt>
    <dgm:pt modelId="{4F0769E8-13F5-4612-8BB6-404420F14164}" type="pres">
      <dgm:prSet presAssocID="{B40FB3A1-2B78-4D23-8FDB-5A362C0BE978}" presName="gear2dstNode" presStyleLbl="node1" presStyleIdx="1" presStyleCnt="3"/>
      <dgm:spPr/>
    </dgm:pt>
    <dgm:pt modelId="{D193D21D-B864-4036-A5BD-DA47CF360E59}" type="pres">
      <dgm:prSet presAssocID="{B55C88EE-D20B-4E1B-BF76-FCA7E2766303}" presName="gear3" presStyleLbl="node1" presStyleIdx="2" presStyleCnt="3"/>
      <dgm:spPr/>
    </dgm:pt>
    <dgm:pt modelId="{46632D6B-15CD-498E-BCE2-9859C1FF4B41}" type="pres">
      <dgm:prSet presAssocID="{B55C88EE-D20B-4E1B-BF76-FCA7E2766303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94F8A7F3-13E2-4FF1-A1DB-A451B3351256}" type="pres">
      <dgm:prSet presAssocID="{B55C88EE-D20B-4E1B-BF76-FCA7E2766303}" presName="gear3srcNode" presStyleLbl="node1" presStyleIdx="2" presStyleCnt="3"/>
      <dgm:spPr/>
    </dgm:pt>
    <dgm:pt modelId="{CCB745FA-B65A-47BC-8B50-1098026EE2EE}" type="pres">
      <dgm:prSet presAssocID="{B55C88EE-D20B-4E1B-BF76-FCA7E2766303}" presName="gear3dstNode" presStyleLbl="node1" presStyleIdx="2" presStyleCnt="3"/>
      <dgm:spPr/>
    </dgm:pt>
    <dgm:pt modelId="{8517A21F-2C59-45A6-A51F-FDCBEA0F0C6B}" type="pres">
      <dgm:prSet presAssocID="{D138A9F2-A6F9-41E7-9410-6C91F300E0CE}" presName="connector1" presStyleLbl="sibTrans2D1" presStyleIdx="0" presStyleCnt="3"/>
      <dgm:spPr/>
    </dgm:pt>
    <dgm:pt modelId="{EF19FFD9-45E9-41EC-A336-471F43D8F11C}" type="pres">
      <dgm:prSet presAssocID="{8E1D81A0-9FE7-41BB-855D-C4CF4873DB60}" presName="connector2" presStyleLbl="sibTrans2D1" presStyleIdx="1" presStyleCnt="3"/>
      <dgm:spPr/>
    </dgm:pt>
    <dgm:pt modelId="{36B120AC-21FD-4F62-8FF8-C34B3E5FE9C0}" type="pres">
      <dgm:prSet presAssocID="{6171C322-EF1E-4BD5-8EAA-72FAC2A7CC6C}" presName="connector3" presStyleLbl="sibTrans2D1" presStyleIdx="2" presStyleCnt="3"/>
      <dgm:spPr/>
    </dgm:pt>
  </dgm:ptLst>
  <dgm:cxnLst>
    <dgm:cxn modelId="{74052CDE-E9A1-4A6B-90A8-EE5D2C2F956F}" type="presOf" srcId="{B55C88EE-D20B-4E1B-BF76-FCA7E2766303}" destId="{46632D6B-15CD-498E-BCE2-9859C1FF4B41}" srcOrd="1" destOrd="0" presId="urn:microsoft.com/office/officeart/2005/8/layout/gear1"/>
    <dgm:cxn modelId="{40989984-F06F-481C-8F79-FF8ED466EBDA}" type="presOf" srcId="{B40FB3A1-2B78-4D23-8FDB-5A362C0BE978}" destId="{6AE92885-27BD-4C6F-84A5-BC84109380E4}" srcOrd="1" destOrd="0" presId="urn:microsoft.com/office/officeart/2005/8/layout/gear1"/>
    <dgm:cxn modelId="{BE6099CC-8B64-4A84-A5D8-D44DDDE8CDF3}" type="presOf" srcId="{6171C322-EF1E-4BD5-8EAA-72FAC2A7CC6C}" destId="{36B120AC-21FD-4F62-8FF8-C34B3E5FE9C0}" srcOrd="0" destOrd="0" presId="urn:microsoft.com/office/officeart/2005/8/layout/gear1"/>
    <dgm:cxn modelId="{F202927C-B0C8-4082-9EB6-C0A7B1A70E5E}" type="presOf" srcId="{86EB13D1-8B90-4564-8B9A-501B1225FEAF}" destId="{8F417F68-9E88-4DFB-906A-71EF384D8134}" srcOrd="0" destOrd="0" presId="urn:microsoft.com/office/officeart/2005/8/layout/gear1"/>
    <dgm:cxn modelId="{6995B4BD-0175-46B3-A89A-7B96ABD739BC}" type="presOf" srcId="{86EB13D1-8B90-4564-8B9A-501B1225FEAF}" destId="{72B8920F-9B0E-4B9D-A214-3C46FF0C634D}" srcOrd="1" destOrd="0" presId="urn:microsoft.com/office/officeart/2005/8/layout/gear1"/>
    <dgm:cxn modelId="{2A51472B-9FD0-4199-98E2-E827AEEF7B08}" type="presOf" srcId="{D138A9F2-A6F9-41E7-9410-6C91F300E0CE}" destId="{8517A21F-2C59-45A6-A51F-FDCBEA0F0C6B}" srcOrd="0" destOrd="0" presId="urn:microsoft.com/office/officeart/2005/8/layout/gear1"/>
    <dgm:cxn modelId="{CA894412-04F7-46A6-84D5-D90E0EBE916D}" type="presOf" srcId="{B55C88EE-D20B-4E1B-BF76-FCA7E2766303}" destId="{CCB745FA-B65A-47BC-8B50-1098026EE2EE}" srcOrd="3" destOrd="0" presId="urn:microsoft.com/office/officeart/2005/8/layout/gear1"/>
    <dgm:cxn modelId="{6FDEDBF3-C5F6-4532-BD50-0F7C5C12D6FC}" type="presOf" srcId="{B40FB3A1-2B78-4D23-8FDB-5A362C0BE978}" destId="{DF21F15D-53EC-450C-B240-4B947EC8F00F}" srcOrd="0" destOrd="0" presId="urn:microsoft.com/office/officeart/2005/8/layout/gear1"/>
    <dgm:cxn modelId="{D9CF7659-7389-4AE1-9938-F9E92B04A92F}" type="presOf" srcId="{86EB13D1-8B90-4564-8B9A-501B1225FEAF}" destId="{801726FF-769E-4686-A8CE-8ADA6345D8F5}" srcOrd="2" destOrd="0" presId="urn:microsoft.com/office/officeart/2005/8/layout/gear1"/>
    <dgm:cxn modelId="{DB792726-00E0-4D95-A586-53030886F44D}" type="presOf" srcId="{B55C88EE-D20B-4E1B-BF76-FCA7E2766303}" destId="{94F8A7F3-13E2-4FF1-A1DB-A451B3351256}" srcOrd="2" destOrd="0" presId="urn:microsoft.com/office/officeart/2005/8/layout/gear1"/>
    <dgm:cxn modelId="{225BA405-6C35-41BB-9198-43D5B481BCB1}" type="presOf" srcId="{B40FB3A1-2B78-4D23-8FDB-5A362C0BE978}" destId="{4F0769E8-13F5-4612-8BB6-404420F14164}" srcOrd="2" destOrd="0" presId="urn:microsoft.com/office/officeart/2005/8/layout/gear1"/>
    <dgm:cxn modelId="{73FCC852-54FB-4585-866C-B0DF6ED7E196}" type="presOf" srcId="{F01A1149-6A66-422C-BB74-DECFBF534F4F}" destId="{EC24DE0B-447A-4CB1-9B84-1F80E557822B}" srcOrd="0" destOrd="0" presId="urn:microsoft.com/office/officeart/2005/8/layout/gear1"/>
    <dgm:cxn modelId="{19AF3541-C6AD-447A-920C-54992862AEC7}" srcId="{F01A1149-6A66-422C-BB74-DECFBF534F4F}" destId="{86EB13D1-8B90-4564-8B9A-501B1225FEAF}" srcOrd="0" destOrd="0" parTransId="{9550E7A0-EAC1-40C6-9E7F-A1D7F5074404}" sibTransId="{D138A9F2-A6F9-41E7-9410-6C91F300E0CE}"/>
    <dgm:cxn modelId="{DD66158F-CF61-4CEF-AB6C-4937C32FD7D8}" srcId="{F01A1149-6A66-422C-BB74-DECFBF534F4F}" destId="{B55C88EE-D20B-4E1B-BF76-FCA7E2766303}" srcOrd="2" destOrd="0" parTransId="{B8EB3601-7FE6-426F-B784-0F03F2D6EB2D}" sibTransId="{6171C322-EF1E-4BD5-8EAA-72FAC2A7CC6C}"/>
    <dgm:cxn modelId="{76CC1F08-326F-4398-86A0-A88D323C3F20}" type="presOf" srcId="{B55C88EE-D20B-4E1B-BF76-FCA7E2766303}" destId="{D193D21D-B864-4036-A5BD-DA47CF360E59}" srcOrd="0" destOrd="0" presId="urn:microsoft.com/office/officeart/2005/8/layout/gear1"/>
    <dgm:cxn modelId="{48EB3F8F-1712-484C-9348-FBAAD7BCA455}" type="presOf" srcId="{8E1D81A0-9FE7-41BB-855D-C4CF4873DB60}" destId="{EF19FFD9-45E9-41EC-A336-471F43D8F11C}" srcOrd="0" destOrd="0" presId="urn:microsoft.com/office/officeart/2005/8/layout/gear1"/>
    <dgm:cxn modelId="{0D767C85-C48D-438E-8A75-51814576B52D}" srcId="{F01A1149-6A66-422C-BB74-DECFBF534F4F}" destId="{B40FB3A1-2B78-4D23-8FDB-5A362C0BE978}" srcOrd="1" destOrd="0" parTransId="{8E67EDBD-6226-420E-8187-8D5D2FF2F1AC}" sibTransId="{8E1D81A0-9FE7-41BB-855D-C4CF4873DB60}"/>
    <dgm:cxn modelId="{6B2C8F4E-D880-4B48-B90D-FD37186D1AAA}" type="presParOf" srcId="{EC24DE0B-447A-4CB1-9B84-1F80E557822B}" destId="{8F417F68-9E88-4DFB-906A-71EF384D8134}" srcOrd="0" destOrd="0" presId="urn:microsoft.com/office/officeart/2005/8/layout/gear1"/>
    <dgm:cxn modelId="{B398BCD2-CB8F-4DE7-9B6E-A33EBAD29F8B}" type="presParOf" srcId="{EC24DE0B-447A-4CB1-9B84-1F80E557822B}" destId="{72B8920F-9B0E-4B9D-A214-3C46FF0C634D}" srcOrd="1" destOrd="0" presId="urn:microsoft.com/office/officeart/2005/8/layout/gear1"/>
    <dgm:cxn modelId="{20A4337C-3094-494C-A70F-87943666B6D9}" type="presParOf" srcId="{EC24DE0B-447A-4CB1-9B84-1F80E557822B}" destId="{801726FF-769E-4686-A8CE-8ADA6345D8F5}" srcOrd="2" destOrd="0" presId="urn:microsoft.com/office/officeart/2005/8/layout/gear1"/>
    <dgm:cxn modelId="{A2A1D9E1-8D10-4F32-9D45-CE98BB5326AF}" type="presParOf" srcId="{EC24DE0B-447A-4CB1-9B84-1F80E557822B}" destId="{DF21F15D-53EC-450C-B240-4B947EC8F00F}" srcOrd="3" destOrd="0" presId="urn:microsoft.com/office/officeart/2005/8/layout/gear1"/>
    <dgm:cxn modelId="{0BF3F2E9-129C-41E2-85DD-22C8F6CF07BB}" type="presParOf" srcId="{EC24DE0B-447A-4CB1-9B84-1F80E557822B}" destId="{6AE92885-27BD-4C6F-84A5-BC84109380E4}" srcOrd="4" destOrd="0" presId="urn:microsoft.com/office/officeart/2005/8/layout/gear1"/>
    <dgm:cxn modelId="{1D17015C-B5E5-4C78-AB47-2D5A3189C464}" type="presParOf" srcId="{EC24DE0B-447A-4CB1-9B84-1F80E557822B}" destId="{4F0769E8-13F5-4612-8BB6-404420F14164}" srcOrd="5" destOrd="0" presId="urn:microsoft.com/office/officeart/2005/8/layout/gear1"/>
    <dgm:cxn modelId="{B6E852F6-A57E-4D1A-8A9C-0E1CD31DAEE0}" type="presParOf" srcId="{EC24DE0B-447A-4CB1-9B84-1F80E557822B}" destId="{D193D21D-B864-4036-A5BD-DA47CF360E59}" srcOrd="6" destOrd="0" presId="urn:microsoft.com/office/officeart/2005/8/layout/gear1"/>
    <dgm:cxn modelId="{0E53B409-580C-42A4-89AD-2FE5699677E2}" type="presParOf" srcId="{EC24DE0B-447A-4CB1-9B84-1F80E557822B}" destId="{46632D6B-15CD-498E-BCE2-9859C1FF4B41}" srcOrd="7" destOrd="0" presId="urn:microsoft.com/office/officeart/2005/8/layout/gear1"/>
    <dgm:cxn modelId="{BD7D0CD1-2131-4BCB-B736-C6E27647DE72}" type="presParOf" srcId="{EC24DE0B-447A-4CB1-9B84-1F80E557822B}" destId="{94F8A7F3-13E2-4FF1-A1DB-A451B3351256}" srcOrd="8" destOrd="0" presId="urn:microsoft.com/office/officeart/2005/8/layout/gear1"/>
    <dgm:cxn modelId="{DE0623B4-9E24-4578-857E-D6AD8A0D8400}" type="presParOf" srcId="{EC24DE0B-447A-4CB1-9B84-1F80E557822B}" destId="{CCB745FA-B65A-47BC-8B50-1098026EE2EE}" srcOrd="9" destOrd="0" presId="urn:microsoft.com/office/officeart/2005/8/layout/gear1"/>
    <dgm:cxn modelId="{CE1D4566-C9C5-4007-AE39-6509093AEE5B}" type="presParOf" srcId="{EC24DE0B-447A-4CB1-9B84-1F80E557822B}" destId="{8517A21F-2C59-45A6-A51F-FDCBEA0F0C6B}" srcOrd="10" destOrd="0" presId="urn:microsoft.com/office/officeart/2005/8/layout/gear1"/>
    <dgm:cxn modelId="{382C5F82-6291-43FE-B55D-13549887E28F}" type="presParOf" srcId="{EC24DE0B-447A-4CB1-9B84-1F80E557822B}" destId="{EF19FFD9-45E9-41EC-A336-471F43D8F11C}" srcOrd="11" destOrd="0" presId="urn:microsoft.com/office/officeart/2005/8/layout/gear1"/>
    <dgm:cxn modelId="{4161FE1E-BDE3-49F3-853D-3F40F6A396E2}" type="presParOf" srcId="{EC24DE0B-447A-4CB1-9B84-1F80E557822B}" destId="{36B120AC-21FD-4F62-8FF8-C34B3E5FE9C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AB2E5-949A-416E-9DB0-59AAD121E5DA}">
      <dsp:nvSpPr>
        <dsp:cNvPr id="0" name=""/>
        <dsp:cNvSpPr/>
      </dsp:nvSpPr>
      <dsp:spPr>
        <a:xfrm>
          <a:off x="-4889374" y="-765571"/>
          <a:ext cx="5950742" cy="5950742"/>
        </a:xfrm>
        <a:prstGeom prst="blockArc">
          <a:avLst>
            <a:gd name="adj1" fmla="val 18900000"/>
            <a:gd name="adj2" fmla="val 2700000"/>
            <a:gd name="adj3" fmla="val 363"/>
          </a:avLst>
        </a:prstGeom>
        <a:noFill/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FD272E-C5E6-4E30-9664-8AC07812E8FA}">
      <dsp:nvSpPr>
        <dsp:cNvPr id="0" name=""/>
        <dsp:cNvSpPr/>
      </dsp:nvSpPr>
      <dsp:spPr>
        <a:xfrm>
          <a:off x="756545" y="276136"/>
          <a:ext cx="6470101" cy="552626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8648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Tổng</a:t>
          </a:r>
          <a:r>
            <a:rPr lang="en-US" sz="2900" kern="1200" dirty="0"/>
            <a:t> </a:t>
          </a:r>
          <a:r>
            <a:rPr lang="en-US" sz="2900" kern="1200" dirty="0" err="1"/>
            <a:t>quan</a:t>
          </a:r>
          <a:r>
            <a:rPr lang="en-US" sz="2900" kern="1200" dirty="0"/>
            <a:t> </a:t>
          </a:r>
          <a:r>
            <a:rPr lang="en-US" sz="2900" kern="1200" dirty="0" err="1"/>
            <a:t>đề</a:t>
          </a:r>
          <a:r>
            <a:rPr lang="en-US" sz="2900" kern="1200" dirty="0"/>
            <a:t> </a:t>
          </a:r>
          <a:r>
            <a:rPr lang="en-US" sz="2900" kern="1200" dirty="0" err="1"/>
            <a:t>tài</a:t>
          </a:r>
          <a:endParaRPr lang="vi-VN" sz="2900" kern="1200" dirty="0"/>
        </a:p>
      </dsp:txBody>
      <dsp:txXfrm>
        <a:off x="756545" y="276136"/>
        <a:ext cx="6470101" cy="552626"/>
      </dsp:txXfrm>
    </dsp:sp>
    <dsp:sp modelId="{A2FB8580-CE14-4BC7-8A58-143A6CDB85E8}">
      <dsp:nvSpPr>
        <dsp:cNvPr id="0" name=""/>
        <dsp:cNvSpPr/>
      </dsp:nvSpPr>
      <dsp:spPr>
        <a:xfrm>
          <a:off x="141189" y="207058"/>
          <a:ext cx="690783" cy="6907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rnd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15C8199-3817-472C-8520-C71EC7B68710}">
      <dsp:nvSpPr>
        <dsp:cNvPr id="0" name=""/>
        <dsp:cNvSpPr/>
      </dsp:nvSpPr>
      <dsp:spPr>
        <a:xfrm>
          <a:off x="1139299" y="1104811"/>
          <a:ext cx="6100589" cy="552626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102577"/>
                <a:satOff val="2409"/>
                <a:lumOff val="6818"/>
                <a:alphaOff val="0"/>
                <a:tint val="60000"/>
                <a:lumMod val="104000"/>
              </a:schemeClr>
            </a:gs>
            <a:gs pos="100000">
              <a:schemeClr val="accent1">
                <a:shade val="80000"/>
                <a:hueOff val="102577"/>
                <a:satOff val="2409"/>
                <a:lumOff val="6818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8648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Bài</a:t>
          </a:r>
          <a:r>
            <a:rPr lang="en-US" sz="2900" kern="1200" dirty="0"/>
            <a:t> </a:t>
          </a:r>
          <a:r>
            <a:rPr lang="en-US" sz="2900" kern="1200" dirty="0" err="1"/>
            <a:t>toán</a:t>
          </a:r>
          <a:r>
            <a:rPr lang="en-US" sz="2900" kern="1200" dirty="0"/>
            <a:t> </a:t>
          </a:r>
          <a:r>
            <a:rPr lang="en-US" sz="2900" kern="1200" dirty="0" err="1"/>
            <a:t>đặt</a:t>
          </a:r>
          <a:r>
            <a:rPr lang="en-US" sz="2900" kern="1200" dirty="0"/>
            <a:t> </a:t>
          </a:r>
          <a:r>
            <a:rPr lang="en-US" sz="2900" kern="1200" dirty="0" err="1"/>
            <a:t>ra.</a:t>
          </a:r>
          <a:r>
            <a:rPr lang="en-US" sz="2900" kern="1200" dirty="0"/>
            <a:t> </a:t>
          </a:r>
          <a:endParaRPr lang="vi-VN" sz="2900" kern="1200" dirty="0"/>
        </a:p>
      </dsp:txBody>
      <dsp:txXfrm>
        <a:off x="1139299" y="1104811"/>
        <a:ext cx="6100589" cy="552626"/>
      </dsp:txXfrm>
    </dsp:sp>
    <dsp:sp modelId="{04DAA43F-596C-48F0-8C25-71C317403269}">
      <dsp:nvSpPr>
        <dsp:cNvPr id="0" name=""/>
        <dsp:cNvSpPr/>
      </dsp:nvSpPr>
      <dsp:spPr>
        <a:xfrm>
          <a:off x="575282" y="1035733"/>
          <a:ext cx="690783" cy="69078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9525" cap="rnd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A2C4C3FA-7E64-4EA7-B857-5584DA97734B}">
      <dsp:nvSpPr>
        <dsp:cNvPr id="0" name=""/>
        <dsp:cNvSpPr/>
      </dsp:nvSpPr>
      <dsp:spPr>
        <a:xfrm>
          <a:off x="1256774" y="1933486"/>
          <a:ext cx="5987178" cy="552626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205154"/>
                <a:satOff val="4818"/>
                <a:lumOff val="13635"/>
                <a:alphaOff val="0"/>
                <a:tint val="60000"/>
                <a:lumMod val="104000"/>
              </a:schemeClr>
            </a:gs>
            <a:gs pos="100000">
              <a:schemeClr val="accent1">
                <a:shade val="80000"/>
                <a:hueOff val="205154"/>
                <a:satOff val="4818"/>
                <a:lumOff val="13635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8648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Cơ</a:t>
          </a:r>
          <a:r>
            <a:rPr lang="en-US" sz="2900" kern="1200" dirty="0"/>
            <a:t> </a:t>
          </a:r>
          <a:r>
            <a:rPr lang="en-US" sz="2900" kern="1200" dirty="0" err="1"/>
            <a:t>sở</a:t>
          </a:r>
          <a:r>
            <a:rPr lang="en-US" sz="2900" kern="1200" dirty="0"/>
            <a:t> </a:t>
          </a:r>
          <a:r>
            <a:rPr lang="en-US" sz="2900" kern="1200" dirty="0" err="1"/>
            <a:t>lý</a:t>
          </a:r>
          <a:r>
            <a:rPr lang="en-US" sz="2900" kern="1200" dirty="0"/>
            <a:t> </a:t>
          </a:r>
          <a:r>
            <a:rPr lang="en-US" sz="2900" kern="1200" dirty="0" err="1"/>
            <a:t>thuyết</a:t>
          </a:r>
          <a:endParaRPr lang="vi-VN" sz="2900" kern="1200" dirty="0"/>
        </a:p>
      </dsp:txBody>
      <dsp:txXfrm>
        <a:off x="1256774" y="1933486"/>
        <a:ext cx="5987178" cy="552626"/>
      </dsp:txXfrm>
    </dsp:sp>
    <dsp:sp modelId="{A64B827E-1A0C-4F3C-A0CB-916C4188278F}">
      <dsp:nvSpPr>
        <dsp:cNvPr id="0" name=""/>
        <dsp:cNvSpPr/>
      </dsp:nvSpPr>
      <dsp:spPr>
        <a:xfrm>
          <a:off x="696821" y="1864408"/>
          <a:ext cx="690783" cy="690783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9525" cap="rnd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497566A-B508-4A82-BE13-4B50AF73534F}">
      <dsp:nvSpPr>
        <dsp:cNvPr id="0" name=""/>
        <dsp:cNvSpPr/>
      </dsp:nvSpPr>
      <dsp:spPr>
        <a:xfrm>
          <a:off x="1139299" y="2762161"/>
          <a:ext cx="6100589" cy="552626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307730"/>
                <a:satOff val="7226"/>
                <a:lumOff val="20453"/>
                <a:alphaOff val="0"/>
                <a:tint val="60000"/>
                <a:lumMod val="104000"/>
              </a:schemeClr>
            </a:gs>
            <a:gs pos="100000">
              <a:schemeClr val="accent1">
                <a:shade val="80000"/>
                <a:hueOff val="307730"/>
                <a:satOff val="7226"/>
                <a:lumOff val="20453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8648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Phương </a:t>
          </a:r>
          <a:r>
            <a:rPr lang="en-US" sz="2900" kern="1200" dirty="0" err="1"/>
            <a:t>pháp</a:t>
          </a:r>
          <a:r>
            <a:rPr lang="en-US" sz="2900" kern="1200" dirty="0"/>
            <a:t> </a:t>
          </a:r>
          <a:r>
            <a:rPr lang="en-US" sz="2900" kern="1200" dirty="0" err="1"/>
            <a:t>thực</a:t>
          </a:r>
          <a:r>
            <a:rPr lang="en-US" sz="2900" kern="1200" dirty="0"/>
            <a:t> </a:t>
          </a:r>
          <a:r>
            <a:rPr lang="en-US" sz="2900" kern="1200" dirty="0" err="1"/>
            <a:t>hiện</a:t>
          </a:r>
          <a:r>
            <a:rPr lang="en-US" sz="2900" kern="1200" dirty="0"/>
            <a:t>.</a:t>
          </a:r>
          <a:endParaRPr lang="vi-VN" sz="2900" kern="1200" dirty="0"/>
        </a:p>
      </dsp:txBody>
      <dsp:txXfrm>
        <a:off x="1139299" y="2762161"/>
        <a:ext cx="6100589" cy="552626"/>
      </dsp:txXfrm>
    </dsp:sp>
    <dsp:sp modelId="{1DF8EA87-F1EA-4082-82DB-89D477601C40}">
      <dsp:nvSpPr>
        <dsp:cNvPr id="0" name=""/>
        <dsp:cNvSpPr/>
      </dsp:nvSpPr>
      <dsp:spPr>
        <a:xfrm>
          <a:off x="575282" y="2693083"/>
          <a:ext cx="690783" cy="690783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9525" cap="rnd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6BBBEE7-F480-4EA9-92D9-C87746C6617C}">
      <dsp:nvSpPr>
        <dsp:cNvPr id="0" name=""/>
        <dsp:cNvSpPr/>
      </dsp:nvSpPr>
      <dsp:spPr>
        <a:xfrm>
          <a:off x="756545" y="3590836"/>
          <a:ext cx="6470101" cy="552626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410307"/>
                <a:satOff val="9635"/>
                <a:lumOff val="27270"/>
                <a:alphaOff val="0"/>
                <a:tint val="60000"/>
                <a:lumMod val="104000"/>
              </a:schemeClr>
            </a:gs>
            <a:gs pos="100000">
              <a:schemeClr val="accent1">
                <a:shade val="80000"/>
                <a:hueOff val="410307"/>
                <a:satOff val="9635"/>
                <a:lumOff val="2727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8648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Kết</a:t>
          </a:r>
          <a:r>
            <a:rPr lang="en-US" sz="2900" kern="1200" dirty="0"/>
            <a:t> </a:t>
          </a:r>
          <a:r>
            <a:rPr lang="en-US" sz="2900" kern="1200" dirty="0" err="1"/>
            <a:t>quả</a:t>
          </a:r>
          <a:r>
            <a:rPr lang="en-US" sz="2900" kern="1200" dirty="0"/>
            <a:t>, </a:t>
          </a:r>
          <a:r>
            <a:rPr lang="en-US" sz="2900" kern="1200" dirty="0" err="1"/>
            <a:t>đánh</a:t>
          </a:r>
          <a:r>
            <a:rPr lang="en-US" sz="2900" kern="1200" dirty="0"/>
            <a:t> </a:t>
          </a:r>
          <a:r>
            <a:rPr lang="en-US" sz="2900" kern="1200" dirty="0" err="1"/>
            <a:t>giá</a:t>
          </a:r>
          <a:endParaRPr lang="vi-VN" sz="2900" kern="1200" dirty="0"/>
        </a:p>
      </dsp:txBody>
      <dsp:txXfrm>
        <a:off x="756545" y="3590836"/>
        <a:ext cx="6470101" cy="552626"/>
      </dsp:txXfrm>
    </dsp:sp>
    <dsp:sp modelId="{F998FE86-18D0-4300-A483-02630B8BE5C0}">
      <dsp:nvSpPr>
        <dsp:cNvPr id="0" name=""/>
        <dsp:cNvSpPr/>
      </dsp:nvSpPr>
      <dsp:spPr>
        <a:xfrm>
          <a:off x="179286" y="3521758"/>
          <a:ext cx="690783" cy="690783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9525" cap="rnd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17F68-9E88-4DFB-906A-71EF384D8134}">
      <dsp:nvSpPr>
        <dsp:cNvPr id="0" name=""/>
        <dsp:cNvSpPr/>
      </dsp:nvSpPr>
      <dsp:spPr>
        <a:xfrm>
          <a:off x="1745149" y="1627495"/>
          <a:ext cx="1989161" cy="1989161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Link list</a:t>
          </a:r>
          <a:endParaRPr lang="vi-VN" sz="3600" kern="1200" dirty="0"/>
        </a:p>
      </dsp:txBody>
      <dsp:txXfrm>
        <a:off x="2145059" y="2093446"/>
        <a:ext cx="1189341" cy="1022470"/>
      </dsp:txXfrm>
    </dsp:sp>
    <dsp:sp modelId="{DF21F15D-53EC-450C-B240-4B947EC8F00F}">
      <dsp:nvSpPr>
        <dsp:cNvPr id="0" name=""/>
        <dsp:cNvSpPr/>
      </dsp:nvSpPr>
      <dsp:spPr>
        <a:xfrm>
          <a:off x="587818" y="1157330"/>
          <a:ext cx="1446662" cy="144666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Bubble sort</a:t>
          </a:r>
          <a:endParaRPr lang="vi-VN" sz="1500" kern="1200" dirty="0"/>
        </a:p>
      </dsp:txBody>
      <dsp:txXfrm>
        <a:off x="952020" y="1523733"/>
        <a:ext cx="718258" cy="713856"/>
      </dsp:txXfrm>
    </dsp:sp>
    <dsp:sp modelId="{D193D21D-B864-4036-A5BD-DA47CF360E59}">
      <dsp:nvSpPr>
        <dsp:cNvPr id="0" name=""/>
        <dsp:cNvSpPr/>
      </dsp:nvSpPr>
      <dsp:spPr>
        <a:xfrm rot="20700000">
          <a:off x="1398097" y="159280"/>
          <a:ext cx="1417434" cy="141743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Datetime</a:t>
          </a:r>
          <a:r>
            <a:rPr lang="en-US" sz="1500" kern="1200" dirty="0"/>
            <a:t> compare</a:t>
          </a:r>
          <a:endParaRPr lang="vi-VN" sz="1500" kern="1200" dirty="0"/>
        </a:p>
      </dsp:txBody>
      <dsp:txXfrm rot="-20700000">
        <a:off x="1708982" y="470165"/>
        <a:ext cx="795664" cy="795664"/>
      </dsp:txXfrm>
    </dsp:sp>
    <dsp:sp modelId="{8517A21F-2C59-45A6-A51F-FDCBEA0F0C6B}">
      <dsp:nvSpPr>
        <dsp:cNvPr id="0" name=""/>
        <dsp:cNvSpPr/>
      </dsp:nvSpPr>
      <dsp:spPr>
        <a:xfrm>
          <a:off x="1585958" y="1330865"/>
          <a:ext cx="2546126" cy="2546126"/>
        </a:xfrm>
        <a:prstGeom prst="circularArrow">
          <a:avLst>
            <a:gd name="adj1" fmla="val 4687"/>
            <a:gd name="adj2" fmla="val 299029"/>
            <a:gd name="adj3" fmla="val 2500746"/>
            <a:gd name="adj4" fmla="val 15894903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9FFD9-45E9-41EC-A336-471F43D8F11C}">
      <dsp:nvSpPr>
        <dsp:cNvPr id="0" name=""/>
        <dsp:cNvSpPr/>
      </dsp:nvSpPr>
      <dsp:spPr>
        <a:xfrm>
          <a:off x="331617" y="839717"/>
          <a:ext cx="1849920" cy="184992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120AC-21FD-4F62-8FF8-C34B3E5FE9C0}">
      <dsp:nvSpPr>
        <dsp:cNvPr id="0" name=""/>
        <dsp:cNvSpPr/>
      </dsp:nvSpPr>
      <dsp:spPr>
        <a:xfrm>
          <a:off x="1070230" y="-148711"/>
          <a:ext cx="1994586" cy="199458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17F68-9E88-4DFB-906A-71EF384D8134}">
      <dsp:nvSpPr>
        <dsp:cNvPr id="0" name=""/>
        <dsp:cNvSpPr/>
      </dsp:nvSpPr>
      <dsp:spPr>
        <a:xfrm>
          <a:off x="1745149" y="1265829"/>
          <a:ext cx="1989161" cy="1989161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ESP8266</a:t>
          </a:r>
          <a:endParaRPr lang="vi-VN" sz="2000" kern="1200" dirty="0"/>
        </a:p>
      </dsp:txBody>
      <dsp:txXfrm>
        <a:off x="2145059" y="1731780"/>
        <a:ext cx="1189341" cy="1022470"/>
      </dsp:txXfrm>
    </dsp:sp>
    <dsp:sp modelId="{DF21F15D-53EC-450C-B240-4B947EC8F00F}">
      <dsp:nvSpPr>
        <dsp:cNvPr id="0" name=""/>
        <dsp:cNvSpPr/>
      </dsp:nvSpPr>
      <dsp:spPr>
        <a:xfrm>
          <a:off x="587818" y="795664"/>
          <a:ext cx="1446662" cy="144666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Thingspeak</a:t>
          </a:r>
          <a:endParaRPr lang="vi-VN" sz="1100" kern="1200" dirty="0"/>
        </a:p>
      </dsp:txBody>
      <dsp:txXfrm>
        <a:off x="952020" y="1162067"/>
        <a:ext cx="718258" cy="713856"/>
      </dsp:txXfrm>
    </dsp:sp>
    <dsp:sp modelId="{8517A21F-2C59-45A6-A51F-FDCBEA0F0C6B}">
      <dsp:nvSpPr>
        <dsp:cNvPr id="0" name=""/>
        <dsp:cNvSpPr/>
      </dsp:nvSpPr>
      <dsp:spPr>
        <a:xfrm>
          <a:off x="1821745" y="935268"/>
          <a:ext cx="2446668" cy="2446668"/>
        </a:xfrm>
        <a:prstGeom prst="circularArrow">
          <a:avLst>
            <a:gd name="adj1" fmla="val 4878"/>
            <a:gd name="adj2" fmla="val 312630"/>
            <a:gd name="adj3" fmla="val 3095963"/>
            <a:gd name="adj4" fmla="val 15286084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9FFD9-45E9-41EC-A336-471F43D8F11C}">
      <dsp:nvSpPr>
        <dsp:cNvPr id="0" name=""/>
        <dsp:cNvSpPr/>
      </dsp:nvSpPr>
      <dsp:spPr>
        <a:xfrm>
          <a:off x="331617" y="478051"/>
          <a:ext cx="1849920" cy="184992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17F68-9E88-4DFB-906A-71EF384D8134}">
      <dsp:nvSpPr>
        <dsp:cNvPr id="0" name=""/>
        <dsp:cNvSpPr/>
      </dsp:nvSpPr>
      <dsp:spPr>
        <a:xfrm>
          <a:off x="1745149" y="1265829"/>
          <a:ext cx="1989161" cy="1989161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Sensor</a:t>
          </a:r>
          <a:endParaRPr lang="vi-VN" sz="2000" kern="1200" dirty="0"/>
        </a:p>
      </dsp:txBody>
      <dsp:txXfrm>
        <a:off x="2145059" y="1731780"/>
        <a:ext cx="1189341" cy="1022470"/>
      </dsp:txXfrm>
    </dsp:sp>
    <dsp:sp modelId="{047ABBAD-BC44-42C0-826C-E49183811D6A}">
      <dsp:nvSpPr>
        <dsp:cNvPr id="0" name=""/>
        <dsp:cNvSpPr/>
      </dsp:nvSpPr>
      <dsp:spPr>
        <a:xfrm>
          <a:off x="587818" y="795664"/>
          <a:ext cx="1446662" cy="144666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CS </a:t>
          </a:r>
          <a:r>
            <a:rPr lang="en-US" sz="1800" kern="1200" dirty="0" err="1"/>
            <a:t>lý</a:t>
          </a:r>
          <a:r>
            <a:rPr lang="en-US" sz="1800" kern="1200" dirty="0"/>
            <a:t> </a:t>
          </a:r>
          <a:r>
            <a:rPr lang="en-US" sz="1800" kern="1200" dirty="0" err="1"/>
            <a:t>thuyết</a:t>
          </a:r>
          <a:endParaRPr lang="vi-VN" sz="2000" kern="1200" dirty="0"/>
        </a:p>
      </dsp:txBody>
      <dsp:txXfrm>
        <a:off x="952020" y="1162067"/>
        <a:ext cx="718258" cy="713856"/>
      </dsp:txXfrm>
    </dsp:sp>
    <dsp:sp modelId="{8517A21F-2C59-45A6-A51F-FDCBEA0F0C6B}">
      <dsp:nvSpPr>
        <dsp:cNvPr id="0" name=""/>
        <dsp:cNvSpPr/>
      </dsp:nvSpPr>
      <dsp:spPr>
        <a:xfrm>
          <a:off x="1821745" y="935268"/>
          <a:ext cx="2446668" cy="2446668"/>
        </a:xfrm>
        <a:prstGeom prst="circularArrow">
          <a:avLst>
            <a:gd name="adj1" fmla="val 4878"/>
            <a:gd name="adj2" fmla="val 312630"/>
            <a:gd name="adj3" fmla="val 3095963"/>
            <a:gd name="adj4" fmla="val 15286084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03DB3-3859-4F86-A254-83CCD7120196}">
      <dsp:nvSpPr>
        <dsp:cNvPr id="0" name=""/>
        <dsp:cNvSpPr/>
      </dsp:nvSpPr>
      <dsp:spPr>
        <a:xfrm>
          <a:off x="331617" y="478051"/>
          <a:ext cx="1849920" cy="184992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17F68-9E88-4DFB-906A-71EF384D8134}">
      <dsp:nvSpPr>
        <dsp:cNvPr id="0" name=""/>
        <dsp:cNvSpPr/>
      </dsp:nvSpPr>
      <dsp:spPr>
        <a:xfrm>
          <a:off x="1745149" y="1265829"/>
          <a:ext cx="1989161" cy="1989161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Sensor</a:t>
          </a:r>
          <a:endParaRPr lang="vi-VN" sz="2000" kern="1200" dirty="0"/>
        </a:p>
      </dsp:txBody>
      <dsp:txXfrm>
        <a:off x="2145059" y="1731780"/>
        <a:ext cx="1189341" cy="1022470"/>
      </dsp:txXfrm>
    </dsp:sp>
    <dsp:sp modelId="{047ABBAD-BC44-42C0-826C-E49183811D6A}">
      <dsp:nvSpPr>
        <dsp:cNvPr id="0" name=""/>
        <dsp:cNvSpPr/>
      </dsp:nvSpPr>
      <dsp:spPr>
        <a:xfrm>
          <a:off x="587818" y="795664"/>
          <a:ext cx="1446662" cy="144666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Camera</a:t>
          </a:r>
          <a:endParaRPr lang="vi-VN" sz="1600" kern="1200" dirty="0"/>
        </a:p>
      </dsp:txBody>
      <dsp:txXfrm>
        <a:off x="952020" y="1162067"/>
        <a:ext cx="718258" cy="713856"/>
      </dsp:txXfrm>
    </dsp:sp>
    <dsp:sp modelId="{8517A21F-2C59-45A6-A51F-FDCBEA0F0C6B}">
      <dsp:nvSpPr>
        <dsp:cNvPr id="0" name=""/>
        <dsp:cNvSpPr/>
      </dsp:nvSpPr>
      <dsp:spPr>
        <a:xfrm>
          <a:off x="1821745" y="935268"/>
          <a:ext cx="2446668" cy="2446668"/>
        </a:xfrm>
        <a:prstGeom prst="circularArrow">
          <a:avLst>
            <a:gd name="adj1" fmla="val 4878"/>
            <a:gd name="adj2" fmla="val 312630"/>
            <a:gd name="adj3" fmla="val 3095963"/>
            <a:gd name="adj4" fmla="val 15286084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03DB3-3859-4F86-A254-83CCD7120196}">
      <dsp:nvSpPr>
        <dsp:cNvPr id="0" name=""/>
        <dsp:cNvSpPr/>
      </dsp:nvSpPr>
      <dsp:spPr>
        <a:xfrm>
          <a:off x="331617" y="478051"/>
          <a:ext cx="1849920" cy="184992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17F68-9E88-4DFB-906A-71EF384D8134}">
      <dsp:nvSpPr>
        <dsp:cNvPr id="0" name=""/>
        <dsp:cNvSpPr/>
      </dsp:nvSpPr>
      <dsp:spPr>
        <a:xfrm>
          <a:off x="1745149" y="1265829"/>
          <a:ext cx="1989161" cy="1989161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Biểu</a:t>
          </a:r>
          <a:r>
            <a:rPr lang="en-US" sz="2000" kern="1200" dirty="0"/>
            <a:t> </a:t>
          </a:r>
          <a:r>
            <a:rPr lang="en-US" sz="2000" kern="1200" dirty="0" err="1"/>
            <a:t>đồ</a:t>
          </a:r>
          <a:endParaRPr lang="vi-VN" sz="2000" kern="1200" dirty="0"/>
        </a:p>
      </dsp:txBody>
      <dsp:txXfrm>
        <a:off x="2145059" y="1731780"/>
        <a:ext cx="1189341" cy="1022470"/>
      </dsp:txXfrm>
    </dsp:sp>
    <dsp:sp modelId="{047ABBAD-BC44-42C0-826C-E49183811D6A}">
      <dsp:nvSpPr>
        <dsp:cNvPr id="0" name=""/>
        <dsp:cNvSpPr/>
      </dsp:nvSpPr>
      <dsp:spPr>
        <a:xfrm>
          <a:off x="587818" y="795664"/>
          <a:ext cx="1446662" cy="144666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Cơ</a:t>
          </a:r>
          <a:r>
            <a:rPr lang="en-US" sz="1600" kern="1200" dirty="0"/>
            <a:t> </a:t>
          </a:r>
          <a:r>
            <a:rPr lang="en-US" sz="1600" kern="1200" dirty="0" err="1"/>
            <a:t>sở</a:t>
          </a:r>
          <a:r>
            <a:rPr lang="en-US" sz="1600" kern="1200" dirty="0"/>
            <a:t> </a:t>
          </a:r>
          <a:r>
            <a:rPr lang="en-US" sz="1600" kern="1200" dirty="0" err="1"/>
            <a:t>lý</a:t>
          </a:r>
          <a:r>
            <a:rPr lang="en-US" sz="1600" kern="1200" dirty="0"/>
            <a:t> </a:t>
          </a:r>
          <a:r>
            <a:rPr lang="en-US" sz="1600" kern="1200" dirty="0" err="1"/>
            <a:t>thuyết</a:t>
          </a:r>
          <a:endParaRPr lang="vi-VN" sz="1600" kern="1200" dirty="0"/>
        </a:p>
      </dsp:txBody>
      <dsp:txXfrm>
        <a:off x="952020" y="1162067"/>
        <a:ext cx="718258" cy="713856"/>
      </dsp:txXfrm>
    </dsp:sp>
    <dsp:sp modelId="{8517A21F-2C59-45A6-A51F-FDCBEA0F0C6B}">
      <dsp:nvSpPr>
        <dsp:cNvPr id="0" name=""/>
        <dsp:cNvSpPr/>
      </dsp:nvSpPr>
      <dsp:spPr>
        <a:xfrm>
          <a:off x="1821745" y="935268"/>
          <a:ext cx="2446668" cy="2446668"/>
        </a:xfrm>
        <a:prstGeom prst="circularArrow">
          <a:avLst>
            <a:gd name="adj1" fmla="val 4878"/>
            <a:gd name="adj2" fmla="val 312630"/>
            <a:gd name="adj3" fmla="val 3095963"/>
            <a:gd name="adj4" fmla="val 15286084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03DB3-3859-4F86-A254-83CCD7120196}">
      <dsp:nvSpPr>
        <dsp:cNvPr id="0" name=""/>
        <dsp:cNvSpPr/>
      </dsp:nvSpPr>
      <dsp:spPr>
        <a:xfrm>
          <a:off x="331617" y="478051"/>
          <a:ext cx="1849920" cy="184992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17F68-9E88-4DFB-906A-71EF384D8134}">
      <dsp:nvSpPr>
        <dsp:cNvPr id="0" name=""/>
        <dsp:cNvSpPr/>
      </dsp:nvSpPr>
      <dsp:spPr>
        <a:xfrm>
          <a:off x="1745149" y="1265829"/>
          <a:ext cx="1989161" cy="1989161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Biểu</a:t>
          </a:r>
          <a:r>
            <a:rPr lang="en-US" sz="2000" kern="1200" dirty="0"/>
            <a:t> </a:t>
          </a:r>
          <a:r>
            <a:rPr lang="en-US" sz="2000" kern="1200" dirty="0" err="1"/>
            <a:t>đồ</a:t>
          </a:r>
          <a:endParaRPr lang="vi-VN" sz="2000" kern="1200" dirty="0"/>
        </a:p>
      </dsp:txBody>
      <dsp:txXfrm>
        <a:off x="2145059" y="1731780"/>
        <a:ext cx="1189341" cy="1022470"/>
      </dsp:txXfrm>
    </dsp:sp>
    <dsp:sp modelId="{047ABBAD-BC44-42C0-826C-E49183811D6A}">
      <dsp:nvSpPr>
        <dsp:cNvPr id="0" name=""/>
        <dsp:cNvSpPr/>
      </dsp:nvSpPr>
      <dsp:spPr>
        <a:xfrm>
          <a:off x="587818" y="795664"/>
          <a:ext cx="1446662" cy="144666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Cơ</a:t>
          </a:r>
          <a:r>
            <a:rPr lang="en-US" sz="1600" kern="1200" dirty="0"/>
            <a:t> </a:t>
          </a:r>
          <a:r>
            <a:rPr lang="en-US" sz="1600" kern="1200" dirty="0" err="1"/>
            <a:t>sở</a:t>
          </a:r>
          <a:r>
            <a:rPr lang="en-US" sz="1600" kern="1200" dirty="0"/>
            <a:t> </a:t>
          </a:r>
          <a:r>
            <a:rPr lang="en-US" sz="1600" kern="1200" dirty="0" err="1"/>
            <a:t>lý</a:t>
          </a:r>
          <a:r>
            <a:rPr lang="en-US" sz="1600" kern="1200" dirty="0"/>
            <a:t> </a:t>
          </a:r>
          <a:r>
            <a:rPr lang="en-US" sz="1600" kern="1200" dirty="0" err="1"/>
            <a:t>thuyết</a:t>
          </a:r>
          <a:endParaRPr lang="vi-VN" sz="1600" kern="1200" dirty="0"/>
        </a:p>
      </dsp:txBody>
      <dsp:txXfrm>
        <a:off x="952020" y="1162067"/>
        <a:ext cx="718258" cy="713856"/>
      </dsp:txXfrm>
    </dsp:sp>
    <dsp:sp modelId="{8517A21F-2C59-45A6-A51F-FDCBEA0F0C6B}">
      <dsp:nvSpPr>
        <dsp:cNvPr id="0" name=""/>
        <dsp:cNvSpPr/>
      </dsp:nvSpPr>
      <dsp:spPr>
        <a:xfrm>
          <a:off x="1821745" y="935268"/>
          <a:ext cx="2446668" cy="2446668"/>
        </a:xfrm>
        <a:prstGeom prst="circularArrow">
          <a:avLst>
            <a:gd name="adj1" fmla="val 4878"/>
            <a:gd name="adj2" fmla="val 312630"/>
            <a:gd name="adj3" fmla="val 3095963"/>
            <a:gd name="adj4" fmla="val 15286084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03DB3-3859-4F86-A254-83CCD7120196}">
      <dsp:nvSpPr>
        <dsp:cNvPr id="0" name=""/>
        <dsp:cNvSpPr/>
      </dsp:nvSpPr>
      <dsp:spPr>
        <a:xfrm>
          <a:off x="331617" y="478051"/>
          <a:ext cx="1849920" cy="184992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17F68-9E88-4DFB-906A-71EF384D8134}">
      <dsp:nvSpPr>
        <dsp:cNvPr id="0" name=""/>
        <dsp:cNvSpPr/>
      </dsp:nvSpPr>
      <dsp:spPr>
        <a:xfrm>
          <a:off x="1745149" y="1265829"/>
          <a:ext cx="1989161" cy="1989161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Fuzzy</a:t>
          </a:r>
          <a:endParaRPr lang="vi-VN" sz="2000" kern="1200" dirty="0"/>
        </a:p>
      </dsp:txBody>
      <dsp:txXfrm>
        <a:off x="2145059" y="1731780"/>
        <a:ext cx="1189341" cy="1022470"/>
      </dsp:txXfrm>
    </dsp:sp>
    <dsp:sp modelId="{047ABBAD-BC44-42C0-826C-E49183811D6A}">
      <dsp:nvSpPr>
        <dsp:cNvPr id="0" name=""/>
        <dsp:cNvSpPr/>
      </dsp:nvSpPr>
      <dsp:spPr>
        <a:xfrm>
          <a:off x="587818" y="795664"/>
          <a:ext cx="1446662" cy="144666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Cơ</a:t>
          </a:r>
          <a:r>
            <a:rPr lang="en-US" sz="1600" kern="1200" dirty="0"/>
            <a:t> </a:t>
          </a:r>
          <a:r>
            <a:rPr lang="en-US" sz="1600" kern="1200" dirty="0" err="1"/>
            <a:t>sở</a:t>
          </a:r>
          <a:r>
            <a:rPr lang="en-US" sz="1600" kern="1200" dirty="0"/>
            <a:t> </a:t>
          </a:r>
          <a:r>
            <a:rPr lang="en-US" sz="1600" kern="1200" dirty="0" err="1"/>
            <a:t>lý</a:t>
          </a:r>
          <a:r>
            <a:rPr lang="en-US" sz="1600" kern="1200" dirty="0"/>
            <a:t> </a:t>
          </a:r>
          <a:r>
            <a:rPr lang="en-US" sz="1600" kern="1200" dirty="0" err="1"/>
            <a:t>thuyết</a:t>
          </a:r>
          <a:endParaRPr lang="vi-VN" sz="1600" kern="1200" dirty="0"/>
        </a:p>
      </dsp:txBody>
      <dsp:txXfrm>
        <a:off x="952020" y="1162067"/>
        <a:ext cx="718258" cy="713856"/>
      </dsp:txXfrm>
    </dsp:sp>
    <dsp:sp modelId="{8517A21F-2C59-45A6-A51F-FDCBEA0F0C6B}">
      <dsp:nvSpPr>
        <dsp:cNvPr id="0" name=""/>
        <dsp:cNvSpPr/>
      </dsp:nvSpPr>
      <dsp:spPr>
        <a:xfrm>
          <a:off x="1821745" y="935268"/>
          <a:ext cx="2446668" cy="2446668"/>
        </a:xfrm>
        <a:prstGeom prst="circularArrow">
          <a:avLst>
            <a:gd name="adj1" fmla="val 4878"/>
            <a:gd name="adj2" fmla="val 312630"/>
            <a:gd name="adj3" fmla="val 3095963"/>
            <a:gd name="adj4" fmla="val 15286084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03DB3-3859-4F86-A254-83CCD7120196}">
      <dsp:nvSpPr>
        <dsp:cNvPr id="0" name=""/>
        <dsp:cNvSpPr/>
      </dsp:nvSpPr>
      <dsp:spPr>
        <a:xfrm>
          <a:off x="331617" y="478051"/>
          <a:ext cx="1849920" cy="184992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1E51A-43D0-46D9-87A6-2CDE9C1A962E}">
      <dsp:nvSpPr>
        <dsp:cNvPr id="0" name=""/>
        <dsp:cNvSpPr/>
      </dsp:nvSpPr>
      <dsp:spPr>
        <a:xfrm>
          <a:off x="1770291" y="555079"/>
          <a:ext cx="4409412" cy="4409412"/>
        </a:xfrm>
        <a:prstGeom prst="blockArc">
          <a:avLst>
            <a:gd name="adj1" fmla="val 13114286"/>
            <a:gd name="adj2" fmla="val 16200000"/>
            <a:gd name="adj3" fmla="val 39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A27A9-8041-4020-B46F-FD79DFAD526C}">
      <dsp:nvSpPr>
        <dsp:cNvPr id="0" name=""/>
        <dsp:cNvSpPr/>
      </dsp:nvSpPr>
      <dsp:spPr>
        <a:xfrm>
          <a:off x="1770291" y="555079"/>
          <a:ext cx="4409412" cy="4409412"/>
        </a:xfrm>
        <a:prstGeom prst="blockArc">
          <a:avLst>
            <a:gd name="adj1" fmla="val 10028571"/>
            <a:gd name="adj2" fmla="val 13114286"/>
            <a:gd name="adj3" fmla="val 39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1BFF8A-7CE2-44C5-BBDB-ECED6B4D1553}">
      <dsp:nvSpPr>
        <dsp:cNvPr id="0" name=""/>
        <dsp:cNvSpPr/>
      </dsp:nvSpPr>
      <dsp:spPr>
        <a:xfrm>
          <a:off x="1770291" y="555079"/>
          <a:ext cx="4409412" cy="4409412"/>
        </a:xfrm>
        <a:prstGeom prst="blockArc">
          <a:avLst>
            <a:gd name="adj1" fmla="val 6942857"/>
            <a:gd name="adj2" fmla="val 10028571"/>
            <a:gd name="adj3" fmla="val 39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BF167-565D-4292-A84F-0313CC679C72}">
      <dsp:nvSpPr>
        <dsp:cNvPr id="0" name=""/>
        <dsp:cNvSpPr/>
      </dsp:nvSpPr>
      <dsp:spPr>
        <a:xfrm>
          <a:off x="1770291" y="555079"/>
          <a:ext cx="4409412" cy="4409412"/>
        </a:xfrm>
        <a:prstGeom prst="blockArc">
          <a:avLst>
            <a:gd name="adj1" fmla="val 3857143"/>
            <a:gd name="adj2" fmla="val 6942857"/>
            <a:gd name="adj3" fmla="val 39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33E16B-5A0E-4442-AB89-B8DB2D3C1A14}">
      <dsp:nvSpPr>
        <dsp:cNvPr id="0" name=""/>
        <dsp:cNvSpPr/>
      </dsp:nvSpPr>
      <dsp:spPr>
        <a:xfrm>
          <a:off x="1770291" y="555079"/>
          <a:ext cx="4409412" cy="4409412"/>
        </a:xfrm>
        <a:prstGeom prst="blockArc">
          <a:avLst>
            <a:gd name="adj1" fmla="val 771429"/>
            <a:gd name="adj2" fmla="val 3857143"/>
            <a:gd name="adj3" fmla="val 39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86090-043E-417F-ADEC-2DFC79ECAABD}">
      <dsp:nvSpPr>
        <dsp:cNvPr id="0" name=""/>
        <dsp:cNvSpPr/>
      </dsp:nvSpPr>
      <dsp:spPr>
        <a:xfrm>
          <a:off x="1770291" y="555079"/>
          <a:ext cx="4409412" cy="4409412"/>
        </a:xfrm>
        <a:prstGeom prst="blockArc">
          <a:avLst>
            <a:gd name="adj1" fmla="val 19285714"/>
            <a:gd name="adj2" fmla="val 771429"/>
            <a:gd name="adj3" fmla="val 39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6EB1E-FFFC-4B29-B4A0-00F058E75C6C}">
      <dsp:nvSpPr>
        <dsp:cNvPr id="0" name=""/>
        <dsp:cNvSpPr/>
      </dsp:nvSpPr>
      <dsp:spPr>
        <a:xfrm>
          <a:off x="1770291" y="555079"/>
          <a:ext cx="4409412" cy="4409412"/>
        </a:xfrm>
        <a:prstGeom prst="blockArc">
          <a:avLst>
            <a:gd name="adj1" fmla="val 16200000"/>
            <a:gd name="adj2" fmla="val 19285714"/>
            <a:gd name="adj3" fmla="val 39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E3F68-D0D8-48CD-B29E-E73E632474F1}">
      <dsp:nvSpPr>
        <dsp:cNvPr id="0" name=""/>
        <dsp:cNvSpPr/>
      </dsp:nvSpPr>
      <dsp:spPr>
        <a:xfrm>
          <a:off x="2743200" y="1569526"/>
          <a:ext cx="2463595" cy="238051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6500" kern="1200" dirty="0"/>
        </a:p>
      </dsp:txBody>
      <dsp:txXfrm>
        <a:off x="3103985" y="1918145"/>
        <a:ext cx="1742025" cy="1683279"/>
      </dsp:txXfrm>
    </dsp:sp>
    <dsp:sp modelId="{55D0A7C1-6F6E-472F-97FE-B869C56DB251}">
      <dsp:nvSpPr>
        <dsp:cNvPr id="0" name=""/>
        <dsp:cNvSpPr/>
      </dsp:nvSpPr>
      <dsp:spPr>
        <a:xfrm>
          <a:off x="3132413" y="-244463"/>
          <a:ext cx="1685169" cy="1685169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100" kern="1200" dirty="0"/>
        </a:p>
      </dsp:txBody>
      <dsp:txXfrm>
        <a:off x="3379200" y="2324"/>
        <a:ext cx="1191595" cy="1191595"/>
      </dsp:txXfrm>
    </dsp:sp>
    <dsp:sp modelId="{1F83663F-C1E0-43C6-9D4D-124B37A20FE6}">
      <dsp:nvSpPr>
        <dsp:cNvPr id="0" name=""/>
        <dsp:cNvSpPr/>
      </dsp:nvSpPr>
      <dsp:spPr>
        <a:xfrm>
          <a:off x="4822470" y="569425"/>
          <a:ext cx="1685169" cy="1685169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100" kern="1200" dirty="0"/>
        </a:p>
      </dsp:txBody>
      <dsp:txXfrm>
        <a:off x="5069257" y="816212"/>
        <a:ext cx="1191595" cy="1191595"/>
      </dsp:txXfrm>
    </dsp:sp>
    <dsp:sp modelId="{B8D5D5D6-FBE3-4732-B7DE-3B67DEE1EA97}">
      <dsp:nvSpPr>
        <dsp:cNvPr id="0" name=""/>
        <dsp:cNvSpPr/>
      </dsp:nvSpPr>
      <dsp:spPr>
        <a:xfrm>
          <a:off x="5239880" y="2398216"/>
          <a:ext cx="1685169" cy="1685169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100" kern="1200" dirty="0"/>
        </a:p>
      </dsp:txBody>
      <dsp:txXfrm>
        <a:off x="5486667" y="2645003"/>
        <a:ext cx="1191595" cy="1191595"/>
      </dsp:txXfrm>
    </dsp:sp>
    <dsp:sp modelId="{58550C18-BA25-458F-BD23-23CFA7313955}">
      <dsp:nvSpPr>
        <dsp:cNvPr id="0" name=""/>
        <dsp:cNvSpPr/>
      </dsp:nvSpPr>
      <dsp:spPr>
        <a:xfrm>
          <a:off x="4070324" y="3864793"/>
          <a:ext cx="1685169" cy="1685169"/>
        </a:xfrm>
        <a:prstGeom prst="ellipse">
          <a:avLst/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100" kern="1200" dirty="0"/>
        </a:p>
      </dsp:txBody>
      <dsp:txXfrm>
        <a:off x="4317111" y="4111580"/>
        <a:ext cx="1191595" cy="1191595"/>
      </dsp:txXfrm>
    </dsp:sp>
    <dsp:sp modelId="{F60B7DD5-33BE-42F6-8204-D9B91AD18039}">
      <dsp:nvSpPr>
        <dsp:cNvPr id="0" name=""/>
        <dsp:cNvSpPr/>
      </dsp:nvSpPr>
      <dsp:spPr>
        <a:xfrm>
          <a:off x="2194502" y="3864793"/>
          <a:ext cx="1685169" cy="1685169"/>
        </a:xfrm>
        <a:prstGeom prst="ellipse">
          <a:avLst/>
        </a:prstGeom>
        <a:blipFill rotWithShape="0">
          <a:blip xmlns:r="http://schemas.openxmlformats.org/officeDocument/2006/relationships" r:embed="rId6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100" kern="1200" dirty="0"/>
        </a:p>
      </dsp:txBody>
      <dsp:txXfrm>
        <a:off x="2441289" y="4111580"/>
        <a:ext cx="1191595" cy="1191595"/>
      </dsp:txXfrm>
    </dsp:sp>
    <dsp:sp modelId="{20F2B6C3-4050-4C68-A634-46E9553F6BCD}">
      <dsp:nvSpPr>
        <dsp:cNvPr id="0" name=""/>
        <dsp:cNvSpPr/>
      </dsp:nvSpPr>
      <dsp:spPr>
        <a:xfrm>
          <a:off x="1024946" y="2398216"/>
          <a:ext cx="1685169" cy="1685169"/>
        </a:xfrm>
        <a:prstGeom prst="ellipse">
          <a:avLst/>
        </a:prstGeom>
        <a:blipFill rotWithShape="0">
          <a:blip xmlns:r="http://schemas.openxmlformats.org/officeDocument/2006/relationships" r:embed="rId7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100" kern="1200" dirty="0"/>
        </a:p>
      </dsp:txBody>
      <dsp:txXfrm>
        <a:off x="1271733" y="2645003"/>
        <a:ext cx="1191595" cy="1191595"/>
      </dsp:txXfrm>
    </dsp:sp>
    <dsp:sp modelId="{5F0D6F66-FC11-4A1D-AFC3-672C4BDAA626}">
      <dsp:nvSpPr>
        <dsp:cNvPr id="0" name=""/>
        <dsp:cNvSpPr/>
      </dsp:nvSpPr>
      <dsp:spPr>
        <a:xfrm>
          <a:off x="1442356" y="569425"/>
          <a:ext cx="1685169" cy="1685169"/>
        </a:xfrm>
        <a:prstGeom prst="ellipse">
          <a:avLst/>
        </a:prstGeom>
        <a:blipFill rotWithShape="0">
          <a:blip xmlns:r="http://schemas.openxmlformats.org/officeDocument/2006/relationships" r:embed="rId8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100" kern="1200" dirty="0"/>
        </a:p>
      </dsp:txBody>
      <dsp:txXfrm>
        <a:off x="1689143" y="816212"/>
        <a:ext cx="1191595" cy="11915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13C5A-E754-455D-990B-53E106EBB5DA}">
      <dsp:nvSpPr>
        <dsp:cNvPr id="0" name=""/>
        <dsp:cNvSpPr/>
      </dsp:nvSpPr>
      <dsp:spPr>
        <a:xfrm>
          <a:off x="-5082866" y="-778677"/>
          <a:ext cx="6053155" cy="6053155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15875" cap="rnd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F1D48-4FE7-4DA1-B942-F28E049961BB}">
      <dsp:nvSpPr>
        <dsp:cNvPr id="0" name=""/>
        <dsp:cNvSpPr/>
      </dsp:nvSpPr>
      <dsp:spPr>
        <a:xfrm>
          <a:off x="424439" y="280897"/>
          <a:ext cx="7287541" cy="562154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6210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Ánh</a:t>
          </a:r>
          <a:r>
            <a:rPr lang="en-US" sz="2900" kern="1200" dirty="0"/>
            <a:t> </a:t>
          </a:r>
          <a:r>
            <a:rPr lang="en-US" sz="2900" kern="1200" dirty="0" err="1"/>
            <a:t>sáng</a:t>
          </a:r>
          <a:r>
            <a:rPr lang="en-US" sz="2900" kern="1200" dirty="0"/>
            <a:t> </a:t>
          </a:r>
          <a:r>
            <a:rPr lang="en-US" sz="2900" kern="1200" dirty="0" err="1"/>
            <a:t>đèn</a:t>
          </a:r>
          <a:r>
            <a:rPr lang="en-US" sz="2900" kern="1200" dirty="0"/>
            <a:t>, </a:t>
          </a:r>
          <a:r>
            <a:rPr lang="en-US" sz="2900" kern="1200" dirty="0" err="1"/>
            <a:t>nhiệt</a:t>
          </a:r>
          <a:r>
            <a:rPr lang="en-US" sz="2900" kern="1200" dirty="0"/>
            <a:t> </a:t>
          </a:r>
          <a:r>
            <a:rPr lang="en-US" sz="2900" kern="1200" dirty="0" err="1"/>
            <a:t>độ</a:t>
          </a:r>
          <a:r>
            <a:rPr lang="en-US" sz="2900" kern="1200" dirty="0"/>
            <a:t> ,</a:t>
          </a:r>
          <a:r>
            <a:rPr lang="en-US" sz="2900" kern="1200" dirty="0" err="1"/>
            <a:t>lợi</a:t>
          </a:r>
          <a:r>
            <a:rPr lang="en-US" sz="2900" kern="1200" dirty="0"/>
            <a:t> </a:t>
          </a:r>
          <a:r>
            <a:rPr lang="en-US" sz="2900" kern="1200" dirty="0" err="1"/>
            <a:t>và</a:t>
          </a:r>
          <a:r>
            <a:rPr lang="en-US" sz="2900" kern="1200" dirty="0"/>
            <a:t> </a:t>
          </a:r>
          <a:r>
            <a:rPr lang="en-US" sz="2900" kern="1200" dirty="0" err="1"/>
            <a:t>hại</a:t>
          </a:r>
          <a:r>
            <a:rPr lang="en-US" sz="2900" kern="1200" dirty="0"/>
            <a:t>.</a:t>
          </a:r>
          <a:endParaRPr lang="vi-VN" sz="2900" kern="1200" dirty="0"/>
        </a:p>
      </dsp:txBody>
      <dsp:txXfrm>
        <a:off x="424439" y="280897"/>
        <a:ext cx="7287541" cy="562154"/>
      </dsp:txXfrm>
    </dsp:sp>
    <dsp:sp modelId="{684E85FA-30BA-414C-BF78-262E2BB79F27}">
      <dsp:nvSpPr>
        <dsp:cNvPr id="0" name=""/>
        <dsp:cNvSpPr/>
      </dsp:nvSpPr>
      <dsp:spPr>
        <a:xfrm>
          <a:off x="73092" y="210628"/>
          <a:ext cx="702693" cy="70269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73B6608-1037-46FD-BC71-624452156EBF}">
      <dsp:nvSpPr>
        <dsp:cNvPr id="0" name=""/>
        <dsp:cNvSpPr/>
      </dsp:nvSpPr>
      <dsp:spPr>
        <a:xfrm>
          <a:off x="827262" y="1123860"/>
          <a:ext cx="6884717" cy="562154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102577"/>
                <a:satOff val="2409"/>
                <a:lumOff val="6818"/>
                <a:alphaOff val="0"/>
                <a:tint val="60000"/>
                <a:lumMod val="104000"/>
              </a:schemeClr>
            </a:gs>
            <a:gs pos="100000">
              <a:schemeClr val="accent1">
                <a:shade val="80000"/>
                <a:hueOff val="102577"/>
                <a:satOff val="2409"/>
                <a:lumOff val="6818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6210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Thời</a:t>
          </a:r>
          <a:r>
            <a:rPr lang="en-US" sz="2900" kern="1200" dirty="0"/>
            <a:t> </a:t>
          </a:r>
          <a:r>
            <a:rPr lang="en-US" sz="2900" kern="1200" dirty="0" err="1"/>
            <a:t>gian</a:t>
          </a:r>
          <a:r>
            <a:rPr lang="en-US" sz="2900" kern="1200" dirty="0"/>
            <a:t> </a:t>
          </a:r>
          <a:r>
            <a:rPr lang="en-US" sz="2900" kern="1200" dirty="0" err="1"/>
            <a:t>làm</a:t>
          </a:r>
          <a:r>
            <a:rPr lang="en-US" sz="2900" kern="1200" dirty="0"/>
            <a:t> </a:t>
          </a:r>
          <a:r>
            <a:rPr lang="en-US" sz="2900" kern="1200" dirty="0" err="1"/>
            <a:t>việc</a:t>
          </a:r>
          <a:r>
            <a:rPr lang="en-US" sz="2900" kern="1200" dirty="0"/>
            <a:t>.</a:t>
          </a:r>
          <a:endParaRPr lang="vi-VN" sz="2900" kern="1200" dirty="0"/>
        </a:p>
      </dsp:txBody>
      <dsp:txXfrm>
        <a:off x="827262" y="1123860"/>
        <a:ext cx="6884717" cy="562154"/>
      </dsp:txXfrm>
    </dsp:sp>
    <dsp:sp modelId="{027217EC-6793-4BDE-8CFA-3E431F039D92}">
      <dsp:nvSpPr>
        <dsp:cNvPr id="0" name=""/>
        <dsp:cNvSpPr/>
      </dsp:nvSpPr>
      <dsp:spPr>
        <a:xfrm>
          <a:off x="475916" y="1053590"/>
          <a:ext cx="702693" cy="70269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shade val="80000"/>
              <a:hueOff val="102577"/>
              <a:satOff val="2409"/>
              <a:lumOff val="681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B617044-A90E-4BB7-BE4C-4202830B3BD3}">
      <dsp:nvSpPr>
        <dsp:cNvPr id="0" name=""/>
        <dsp:cNvSpPr/>
      </dsp:nvSpPr>
      <dsp:spPr>
        <a:xfrm>
          <a:off x="950897" y="1966822"/>
          <a:ext cx="6761083" cy="562154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205154"/>
                <a:satOff val="4818"/>
                <a:lumOff val="13635"/>
                <a:alphaOff val="0"/>
                <a:tint val="60000"/>
                <a:lumMod val="104000"/>
              </a:schemeClr>
            </a:gs>
            <a:gs pos="100000">
              <a:schemeClr val="accent1">
                <a:shade val="80000"/>
                <a:hueOff val="205154"/>
                <a:satOff val="4818"/>
                <a:lumOff val="13635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6210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PID</a:t>
          </a:r>
          <a:r>
            <a:rPr lang="en-US" sz="2900" kern="1200" dirty="0"/>
            <a:t> </a:t>
          </a:r>
          <a:r>
            <a:rPr lang="en-US" sz="2900" kern="1200" dirty="0" err="1"/>
            <a:t>và</a:t>
          </a:r>
          <a:r>
            <a:rPr lang="en-US" sz="2900" kern="1200" dirty="0"/>
            <a:t> Fuzzy logic.</a:t>
          </a:r>
          <a:endParaRPr lang="vi-VN" sz="2900" kern="1200" dirty="0"/>
        </a:p>
      </dsp:txBody>
      <dsp:txXfrm>
        <a:off x="950897" y="1966822"/>
        <a:ext cx="6761083" cy="562154"/>
      </dsp:txXfrm>
    </dsp:sp>
    <dsp:sp modelId="{5A8A48AD-05D2-4841-9516-5842CCB7FF49}">
      <dsp:nvSpPr>
        <dsp:cNvPr id="0" name=""/>
        <dsp:cNvSpPr/>
      </dsp:nvSpPr>
      <dsp:spPr>
        <a:xfrm>
          <a:off x="599550" y="1896553"/>
          <a:ext cx="702693" cy="70269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shade val="80000"/>
              <a:hueOff val="205154"/>
              <a:satOff val="4818"/>
              <a:lumOff val="136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71EE4BB-A8C0-4161-A8F2-A9450454FB08}">
      <dsp:nvSpPr>
        <dsp:cNvPr id="0" name=""/>
        <dsp:cNvSpPr/>
      </dsp:nvSpPr>
      <dsp:spPr>
        <a:xfrm>
          <a:off x="827262" y="2809785"/>
          <a:ext cx="6884717" cy="562154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307730"/>
                <a:satOff val="7226"/>
                <a:lumOff val="20453"/>
                <a:alphaOff val="0"/>
                <a:tint val="60000"/>
                <a:lumMod val="104000"/>
              </a:schemeClr>
            </a:gs>
            <a:gs pos="100000">
              <a:schemeClr val="accent1">
                <a:shade val="80000"/>
                <a:hueOff val="307730"/>
                <a:satOff val="7226"/>
                <a:lumOff val="20453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6210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Độ</a:t>
          </a:r>
          <a:r>
            <a:rPr lang="en-US" sz="2900" kern="1200" dirty="0"/>
            <a:t> </a:t>
          </a:r>
          <a:r>
            <a:rPr lang="en-US" sz="2900" kern="1200" dirty="0" err="1"/>
            <a:t>cân</a:t>
          </a:r>
          <a:r>
            <a:rPr lang="en-US" sz="2900" kern="1200" dirty="0"/>
            <a:t> </a:t>
          </a:r>
          <a:r>
            <a:rPr lang="en-US" sz="2900" kern="1200" dirty="0" err="1"/>
            <a:t>bằng</a:t>
          </a:r>
          <a:r>
            <a:rPr lang="en-US" sz="2900" kern="1200" dirty="0"/>
            <a:t> </a:t>
          </a:r>
          <a:r>
            <a:rPr lang="en-US" sz="2900" kern="1200" dirty="0" err="1"/>
            <a:t>cuộc</a:t>
          </a:r>
          <a:r>
            <a:rPr lang="en-US" sz="2900" kern="1200" dirty="0"/>
            <a:t> </a:t>
          </a:r>
          <a:r>
            <a:rPr lang="en-US" sz="2900" kern="1200" dirty="0" err="1"/>
            <a:t>sống</a:t>
          </a:r>
          <a:r>
            <a:rPr lang="en-US" sz="2900" kern="1200" dirty="0"/>
            <a:t>.</a:t>
          </a:r>
          <a:endParaRPr lang="vi-VN" sz="2900" kern="1200" dirty="0"/>
        </a:p>
      </dsp:txBody>
      <dsp:txXfrm>
        <a:off x="827262" y="2809785"/>
        <a:ext cx="6884717" cy="562154"/>
      </dsp:txXfrm>
    </dsp:sp>
    <dsp:sp modelId="{8C7E41EF-41AD-4EF7-8B20-A861DBFA368B}">
      <dsp:nvSpPr>
        <dsp:cNvPr id="0" name=""/>
        <dsp:cNvSpPr/>
      </dsp:nvSpPr>
      <dsp:spPr>
        <a:xfrm>
          <a:off x="475916" y="2739515"/>
          <a:ext cx="702693" cy="70269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shade val="80000"/>
              <a:hueOff val="307730"/>
              <a:satOff val="7226"/>
              <a:lumOff val="204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0736277-B22F-4D48-8F64-91B4D2423430}">
      <dsp:nvSpPr>
        <dsp:cNvPr id="0" name=""/>
        <dsp:cNvSpPr/>
      </dsp:nvSpPr>
      <dsp:spPr>
        <a:xfrm>
          <a:off x="424439" y="3652747"/>
          <a:ext cx="7287541" cy="562154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410307"/>
                <a:satOff val="9635"/>
                <a:lumOff val="27270"/>
                <a:alphaOff val="0"/>
                <a:tint val="60000"/>
                <a:lumMod val="104000"/>
              </a:schemeClr>
            </a:gs>
            <a:gs pos="100000">
              <a:schemeClr val="accent1">
                <a:shade val="80000"/>
                <a:hueOff val="410307"/>
                <a:satOff val="9635"/>
                <a:lumOff val="2727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6210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STM32f4</a:t>
          </a:r>
          <a:r>
            <a:rPr lang="en-US" sz="2900" kern="1200" dirty="0"/>
            <a:t>-discovery </a:t>
          </a:r>
          <a:r>
            <a:rPr lang="en-US" sz="2900" kern="1200" dirty="0" err="1"/>
            <a:t>và</a:t>
          </a:r>
          <a:r>
            <a:rPr lang="en-US" sz="2900" kern="1200" dirty="0"/>
            <a:t> </a:t>
          </a:r>
          <a:r>
            <a:rPr lang="en-US" sz="2900" kern="1200" dirty="0" err="1"/>
            <a:t>các</a:t>
          </a:r>
          <a:r>
            <a:rPr lang="en-US" sz="2900" kern="1200" dirty="0"/>
            <a:t> module</a:t>
          </a:r>
          <a:endParaRPr lang="vi-VN" sz="2900" kern="1200" dirty="0"/>
        </a:p>
      </dsp:txBody>
      <dsp:txXfrm>
        <a:off x="424439" y="3652747"/>
        <a:ext cx="7287541" cy="562154"/>
      </dsp:txXfrm>
    </dsp:sp>
    <dsp:sp modelId="{FA8FB43C-2CF4-46DD-92AF-FCEDA231FF90}">
      <dsp:nvSpPr>
        <dsp:cNvPr id="0" name=""/>
        <dsp:cNvSpPr/>
      </dsp:nvSpPr>
      <dsp:spPr>
        <a:xfrm>
          <a:off x="73092" y="3582478"/>
          <a:ext cx="702693" cy="70269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shade val="80000"/>
              <a:hueOff val="410307"/>
              <a:satOff val="9635"/>
              <a:lumOff val="272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026955-0D0D-4A2C-BDAB-208E6CD3A7AE}">
      <dsp:nvSpPr>
        <dsp:cNvPr id="0" name=""/>
        <dsp:cNvSpPr/>
      </dsp:nvSpPr>
      <dsp:spPr>
        <a:xfrm>
          <a:off x="0" y="60349"/>
          <a:ext cx="3569601" cy="861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tx1"/>
              </a:solidFill>
            </a:rPr>
            <a:t>Lights</a:t>
          </a:r>
          <a:endParaRPr lang="vi-VN" sz="3100" kern="1200" dirty="0">
            <a:solidFill>
              <a:schemeClr val="tx1"/>
            </a:solidFill>
          </a:endParaRPr>
        </a:p>
      </dsp:txBody>
      <dsp:txXfrm>
        <a:off x="42048" y="102397"/>
        <a:ext cx="3485505" cy="777259"/>
      </dsp:txXfrm>
    </dsp:sp>
    <dsp:sp modelId="{353F2CA7-5D8B-4CB7-A426-20A40E5FF978}">
      <dsp:nvSpPr>
        <dsp:cNvPr id="0" name=""/>
        <dsp:cNvSpPr/>
      </dsp:nvSpPr>
      <dsp:spPr>
        <a:xfrm>
          <a:off x="0" y="921705"/>
          <a:ext cx="3569601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35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 err="1">
              <a:solidFill>
                <a:schemeClr val="tx1"/>
              </a:solidFill>
            </a:rPr>
            <a:t>PID</a:t>
          </a:r>
          <a:r>
            <a:rPr lang="en-US" sz="2400" kern="1200" dirty="0">
              <a:solidFill>
                <a:schemeClr val="tx1"/>
              </a:solidFill>
            </a:rPr>
            <a:t>, </a:t>
          </a:r>
          <a:r>
            <a:rPr lang="en-US" sz="2400" kern="1200" dirty="0" err="1">
              <a:solidFill>
                <a:schemeClr val="tx1"/>
              </a:solidFill>
            </a:rPr>
            <a:t>PWM</a:t>
          </a:r>
          <a:r>
            <a:rPr lang="en-US" sz="2400" kern="1200" dirty="0">
              <a:solidFill>
                <a:schemeClr val="tx1"/>
              </a:solidFill>
            </a:rPr>
            <a:t> with Timer</a:t>
          </a:r>
          <a:endParaRPr lang="vi-VN" sz="2400" kern="1200" dirty="0">
            <a:solidFill>
              <a:schemeClr val="tx1"/>
            </a:solidFill>
          </a:endParaRPr>
        </a:p>
      </dsp:txBody>
      <dsp:txXfrm>
        <a:off x="0" y="921705"/>
        <a:ext cx="3569601" cy="513360"/>
      </dsp:txXfrm>
    </dsp:sp>
    <dsp:sp modelId="{F78AEBEA-BEE7-4AA7-A250-6A62600A9BF9}">
      <dsp:nvSpPr>
        <dsp:cNvPr id="0" name=""/>
        <dsp:cNvSpPr/>
      </dsp:nvSpPr>
      <dsp:spPr>
        <a:xfrm>
          <a:off x="0" y="1435065"/>
          <a:ext cx="356960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tx1"/>
              </a:solidFill>
            </a:rPr>
            <a:t>Bluetooth</a:t>
          </a:r>
          <a:endParaRPr lang="vi-VN" sz="3100" kern="1200" dirty="0">
            <a:solidFill>
              <a:schemeClr val="tx1"/>
            </a:solidFill>
          </a:endParaRPr>
        </a:p>
      </dsp:txBody>
      <dsp:txXfrm>
        <a:off x="36296" y="1471361"/>
        <a:ext cx="3497009" cy="670943"/>
      </dsp:txXfrm>
    </dsp:sp>
    <dsp:sp modelId="{956DBD40-1AE8-4161-BEEA-545940973C9D}">
      <dsp:nvSpPr>
        <dsp:cNvPr id="0" name=""/>
        <dsp:cNvSpPr/>
      </dsp:nvSpPr>
      <dsp:spPr>
        <a:xfrm>
          <a:off x="0" y="2178600"/>
          <a:ext cx="3569601" cy="1090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35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solidFill>
                <a:schemeClr val="tx1"/>
              </a:solidFill>
            </a:rPr>
            <a:t>Module </a:t>
          </a:r>
          <a:r>
            <a:rPr lang="en-US" sz="2400" kern="1200" dirty="0" err="1">
              <a:solidFill>
                <a:schemeClr val="tx1"/>
              </a:solidFill>
            </a:rPr>
            <a:t>HC05</a:t>
          </a:r>
          <a:r>
            <a:rPr lang="en-US" sz="2400" kern="1200" dirty="0">
              <a:solidFill>
                <a:schemeClr val="tx1"/>
              </a:solidFill>
            </a:rPr>
            <a:t>, AT commands, </a:t>
          </a:r>
          <a:r>
            <a:rPr lang="en-US" sz="2400" kern="1200" dirty="0">
              <a:solidFill>
                <a:schemeClr val="tx2">
                  <a:lumMod val="50000"/>
                  <a:lumOff val="50000"/>
                </a:schemeClr>
              </a:solidFill>
            </a:rPr>
            <a:t>Android terminal</a:t>
          </a:r>
          <a:endParaRPr lang="vi-VN" sz="2400" kern="1200" dirty="0">
            <a:solidFill>
              <a:schemeClr val="tx2">
                <a:lumMod val="50000"/>
                <a:lumOff val="50000"/>
              </a:schemeClr>
            </a:solidFill>
          </a:endParaRPr>
        </a:p>
      </dsp:txBody>
      <dsp:txXfrm>
        <a:off x="0" y="2178600"/>
        <a:ext cx="3569601" cy="1090890"/>
      </dsp:txXfrm>
    </dsp:sp>
    <dsp:sp modelId="{227F1FF9-C12B-4634-94D6-4F65A92ADACE}">
      <dsp:nvSpPr>
        <dsp:cNvPr id="0" name=""/>
        <dsp:cNvSpPr/>
      </dsp:nvSpPr>
      <dsp:spPr>
        <a:xfrm>
          <a:off x="0" y="3269490"/>
          <a:ext cx="356960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>
              <a:solidFill>
                <a:schemeClr val="tx1"/>
              </a:solidFill>
            </a:rPr>
            <a:t>Ghi</a:t>
          </a:r>
          <a:r>
            <a:rPr lang="en-US" sz="3100" kern="1200" dirty="0">
              <a:solidFill>
                <a:schemeClr val="tx1"/>
              </a:solidFill>
            </a:rPr>
            <a:t> </a:t>
          </a:r>
          <a:r>
            <a:rPr lang="en-US" sz="3100" kern="1200" dirty="0" err="1">
              <a:solidFill>
                <a:schemeClr val="tx1"/>
              </a:solidFill>
            </a:rPr>
            <a:t>chú</a:t>
          </a:r>
          <a:endParaRPr lang="vi-VN" sz="3100" kern="1200" dirty="0">
            <a:solidFill>
              <a:schemeClr val="tx1"/>
            </a:solidFill>
          </a:endParaRPr>
        </a:p>
      </dsp:txBody>
      <dsp:txXfrm>
        <a:off x="36296" y="3305786"/>
        <a:ext cx="3497009" cy="670943"/>
      </dsp:txXfrm>
    </dsp:sp>
    <dsp:sp modelId="{D44D2F53-BD4A-4DBC-B8DD-576F09759AA7}">
      <dsp:nvSpPr>
        <dsp:cNvPr id="0" name=""/>
        <dsp:cNvSpPr/>
      </dsp:nvSpPr>
      <dsp:spPr>
        <a:xfrm>
          <a:off x="0" y="4013025"/>
          <a:ext cx="3569601" cy="75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35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solidFill>
                <a:schemeClr val="tx1"/>
              </a:solidFill>
            </a:rPr>
            <a:t>Link list, parsing line</a:t>
          </a:r>
          <a:r>
            <a:rPr lang="en-US" sz="2400" kern="1200" dirty="0"/>
            <a:t>, pointer.</a:t>
          </a:r>
          <a:endParaRPr lang="vi-VN" sz="2400" kern="1200" dirty="0"/>
        </a:p>
      </dsp:txBody>
      <dsp:txXfrm>
        <a:off x="0" y="4013025"/>
        <a:ext cx="3569601" cy="7539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1E07B-ED72-4823-8F8A-5779B946CB7D}">
      <dsp:nvSpPr>
        <dsp:cNvPr id="0" name=""/>
        <dsp:cNvSpPr/>
      </dsp:nvSpPr>
      <dsp:spPr>
        <a:xfrm>
          <a:off x="0" y="8342"/>
          <a:ext cx="3899244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solidFill>
                <a:schemeClr val="tx1"/>
              </a:solidFill>
            </a:rPr>
            <a:t>IOT</a:t>
          </a:r>
          <a:endParaRPr lang="vi-VN" sz="3000" kern="1200" dirty="0">
            <a:solidFill>
              <a:schemeClr val="tx1"/>
            </a:solidFill>
          </a:endParaRPr>
        </a:p>
      </dsp:txBody>
      <dsp:txXfrm>
        <a:off x="35125" y="43467"/>
        <a:ext cx="3828994" cy="649299"/>
      </dsp:txXfrm>
    </dsp:sp>
    <dsp:sp modelId="{F81389A3-EE09-4A0A-B6F0-1F57BF06E7E0}">
      <dsp:nvSpPr>
        <dsp:cNvPr id="0" name=""/>
        <dsp:cNvSpPr/>
      </dsp:nvSpPr>
      <dsp:spPr>
        <a:xfrm>
          <a:off x="0" y="722239"/>
          <a:ext cx="3899244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01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 err="1">
              <a:solidFill>
                <a:schemeClr val="tx1"/>
              </a:solidFill>
            </a:rPr>
            <a:t>ESP8266</a:t>
          </a:r>
          <a:r>
            <a:rPr lang="en-US" sz="2300" kern="1200" dirty="0">
              <a:solidFill>
                <a:schemeClr val="tx1"/>
              </a:solidFill>
            </a:rPr>
            <a:t>, </a:t>
          </a:r>
          <a:r>
            <a:rPr lang="en-US" sz="2300" kern="1200" dirty="0" err="1">
              <a:solidFill>
                <a:schemeClr val="tx2">
                  <a:lumMod val="50000"/>
                  <a:lumOff val="50000"/>
                </a:schemeClr>
              </a:solidFill>
            </a:rPr>
            <a:t>thingspeak.com</a:t>
          </a:r>
          <a:endParaRPr lang="vi-VN" sz="2300" kern="1200" dirty="0">
            <a:solidFill>
              <a:schemeClr val="tx2">
                <a:lumMod val="50000"/>
                <a:lumOff val="50000"/>
              </a:schemeClr>
            </a:solidFill>
          </a:endParaRPr>
        </a:p>
      </dsp:txBody>
      <dsp:txXfrm>
        <a:off x="0" y="722239"/>
        <a:ext cx="3899244" cy="496800"/>
      </dsp:txXfrm>
    </dsp:sp>
    <dsp:sp modelId="{0D9061BB-4823-466F-9A93-CB9C4ABC2BE3}">
      <dsp:nvSpPr>
        <dsp:cNvPr id="0" name=""/>
        <dsp:cNvSpPr/>
      </dsp:nvSpPr>
      <dsp:spPr>
        <a:xfrm>
          <a:off x="0" y="1219039"/>
          <a:ext cx="3899244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Healthy</a:t>
          </a:r>
          <a:endParaRPr lang="vi-VN" sz="3000" kern="1200" dirty="0">
            <a:solidFill>
              <a:schemeClr val="tx1"/>
            </a:solidFill>
          </a:endParaRPr>
        </a:p>
      </dsp:txBody>
      <dsp:txXfrm>
        <a:off x="35125" y="1254164"/>
        <a:ext cx="3828994" cy="649299"/>
      </dsp:txXfrm>
    </dsp:sp>
    <dsp:sp modelId="{0E7EF1A4-4934-4B7C-BCFC-2B6AEB24494E}">
      <dsp:nvSpPr>
        <dsp:cNvPr id="0" name=""/>
        <dsp:cNvSpPr/>
      </dsp:nvSpPr>
      <dsp:spPr>
        <a:xfrm>
          <a:off x="0" y="1938589"/>
          <a:ext cx="3899244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01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solidFill>
                <a:schemeClr val="tx1"/>
              </a:solidFill>
            </a:rPr>
            <a:t>Fuzzy, </a:t>
          </a:r>
          <a:r>
            <a:rPr lang="en-US" sz="2300" kern="1200" dirty="0" err="1">
              <a:solidFill>
                <a:schemeClr val="tx1"/>
              </a:solidFill>
            </a:rPr>
            <a:t>tiệm</a:t>
          </a:r>
          <a:r>
            <a:rPr lang="en-US" sz="2300" kern="1200" dirty="0">
              <a:solidFill>
                <a:schemeClr val="tx1"/>
              </a:solidFill>
            </a:rPr>
            <a:t> </a:t>
          </a:r>
          <a:r>
            <a:rPr lang="en-US" sz="2300" kern="1200" dirty="0" err="1">
              <a:solidFill>
                <a:schemeClr val="tx1"/>
              </a:solidFill>
            </a:rPr>
            <a:t>cận</a:t>
          </a:r>
          <a:r>
            <a:rPr lang="en-US" sz="2300" kern="1200" dirty="0">
              <a:solidFill>
                <a:schemeClr val="tx1"/>
              </a:solidFill>
            </a:rPr>
            <a:t>, </a:t>
          </a:r>
          <a:r>
            <a:rPr lang="en-US" sz="2300" kern="1200" dirty="0" err="1">
              <a:solidFill>
                <a:schemeClr val="tx1"/>
              </a:solidFill>
            </a:rPr>
            <a:t>cơ</a:t>
          </a:r>
          <a:r>
            <a:rPr lang="en-US" sz="2300" kern="1200" dirty="0">
              <a:solidFill>
                <a:schemeClr val="tx1"/>
              </a:solidFill>
            </a:rPr>
            <a:t> </a:t>
          </a:r>
          <a:r>
            <a:rPr lang="en-US" sz="2300" kern="1200" dirty="0" err="1">
              <a:solidFill>
                <a:schemeClr val="tx1"/>
              </a:solidFill>
            </a:rPr>
            <a:t>sở</a:t>
          </a:r>
          <a:r>
            <a:rPr lang="en-US" sz="2300" kern="1200" dirty="0">
              <a:solidFill>
                <a:schemeClr val="tx1"/>
              </a:solidFill>
            </a:rPr>
            <a:t> </a:t>
          </a:r>
          <a:r>
            <a:rPr lang="en-US" sz="2300" kern="1200" dirty="0" err="1">
              <a:solidFill>
                <a:schemeClr val="tx1"/>
              </a:solidFill>
            </a:rPr>
            <a:t>lý</a:t>
          </a:r>
          <a:r>
            <a:rPr lang="en-US" sz="2300" kern="1200" dirty="0">
              <a:solidFill>
                <a:schemeClr val="tx1"/>
              </a:solidFill>
            </a:rPr>
            <a:t> </a:t>
          </a:r>
          <a:r>
            <a:rPr lang="en-US" sz="2300" kern="1200" dirty="0" err="1">
              <a:solidFill>
                <a:schemeClr val="tx1"/>
              </a:solidFill>
            </a:rPr>
            <a:t>thuyết</a:t>
          </a:r>
          <a:r>
            <a:rPr lang="en-US" sz="2300" kern="1200" dirty="0">
              <a:solidFill>
                <a:schemeClr val="tx1"/>
              </a:solidFill>
            </a:rPr>
            <a:t>.</a:t>
          </a:r>
          <a:endParaRPr lang="vi-VN" sz="2300" kern="1200" dirty="0">
            <a:solidFill>
              <a:schemeClr val="tx1"/>
            </a:solidFill>
          </a:endParaRPr>
        </a:p>
      </dsp:txBody>
      <dsp:txXfrm>
        <a:off x="0" y="1938589"/>
        <a:ext cx="3899244" cy="729675"/>
      </dsp:txXfrm>
    </dsp:sp>
    <dsp:sp modelId="{D5CC418C-7FB7-4426-955B-8FEAB40A8511}">
      <dsp:nvSpPr>
        <dsp:cNvPr id="0" name=""/>
        <dsp:cNvSpPr/>
      </dsp:nvSpPr>
      <dsp:spPr>
        <a:xfrm>
          <a:off x="0" y="2668264"/>
          <a:ext cx="3899244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Bảo </a:t>
          </a:r>
          <a:r>
            <a:rPr lang="en-US" sz="3000" kern="1200" dirty="0" err="1">
              <a:solidFill>
                <a:schemeClr val="tx1"/>
              </a:solidFill>
            </a:rPr>
            <a:t>mật</a:t>
          </a:r>
          <a:endParaRPr lang="vi-VN" sz="3000" kern="1200" dirty="0">
            <a:solidFill>
              <a:schemeClr val="tx1"/>
            </a:solidFill>
          </a:endParaRPr>
        </a:p>
      </dsp:txBody>
      <dsp:txXfrm>
        <a:off x="35125" y="2703389"/>
        <a:ext cx="3828994" cy="649299"/>
      </dsp:txXfrm>
    </dsp:sp>
    <dsp:sp modelId="{E1F83861-1FC5-4A65-B1E8-5FEAD81727A0}">
      <dsp:nvSpPr>
        <dsp:cNvPr id="0" name=""/>
        <dsp:cNvSpPr/>
      </dsp:nvSpPr>
      <dsp:spPr>
        <a:xfrm>
          <a:off x="0" y="3387814"/>
          <a:ext cx="3899244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01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 err="1">
              <a:solidFill>
                <a:schemeClr val="tx2">
                  <a:lumMod val="50000"/>
                  <a:lumOff val="50000"/>
                </a:schemeClr>
              </a:solidFill>
            </a:rPr>
            <a:t>Cảm</a:t>
          </a:r>
          <a:r>
            <a:rPr lang="en-US" sz="2300" kern="1200" dirty="0">
              <a:solidFill>
                <a:schemeClr val="tx2">
                  <a:lumMod val="50000"/>
                  <a:lumOff val="50000"/>
                </a:schemeClr>
              </a:solidFill>
            </a:rPr>
            <a:t> </a:t>
          </a:r>
          <a:r>
            <a:rPr lang="en-US" sz="2300" kern="1200" dirty="0" err="1">
              <a:solidFill>
                <a:schemeClr val="tx2">
                  <a:lumMod val="50000"/>
                  <a:lumOff val="50000"/>
                </a:schemeClr>
              </a:solidFill>
            </a:rPr>
            <a:t>biến</a:t>
          </a:r>
          <a:r>
            <a:rPr lang="en-US" sz="2300" kern="1200" dirty="0">
              <a:solidFill>
                <a:schemeClr val="tx2">
                  <a:lumMod val="50000"/>
                  <a:lumOff val="50000"/>
                </a:schemeClr>
              </a:solidFill>
            </a:rPr>
            <a:t> </a:t>
          </a:r>
          <a:r>
            <a:rPr lang="en-US" sz="2300" kern="1200" dirty="0" err="1">
              <a:solidFill>
                <a:schemeClr val="tx2">
                  <a:lumMod val="50000"/>
                  <a:lumOff val="50000"/>
                </a:schemeClr>
              </a:solidFill>
            </a:rPr>
            <a:t>từ</a:t>
          </a:r>
          <a:r>
            <a:rPr lang="en-US" sz="2300" kern="1200" dirty="0">
              <a:solidFill>
                <a:schemeClr val="tx2">
                  <a:lumMod val="50000"/>
                  <a:lumOff val="50000"/>
                </a:schemeClr>
              </a:solidFill>
            </a:rPr>
            <a:t>, camera, </a:t>
          </a:r>
          <a:r>
            <a:rPr lang="en-US" sz="2300" kern="1200" dirty="0" err="1">
              <a:solidFill>
                <a:schemeClr val="tx2">
                  <a:lumMod val="50000"/>
                  <a:lumOff val="50000"/>
                </a:schemeClr>
              </a:solidFill>
            </a:rPr>
            <a:t>SDcard</a:t>
          </a:r>
          <a:r>
            <a:rPr lang="en-US" sz="2300" kern="1200" dirty="0">
              <a:solidFill>
                <a:schemeClr val="tx2">
                  <a:lumMod val="50000"/>
                  <a:lumOff val="50000"/>
                </a:schemeClr>
              </a:solidFill>
            </a:rPr>
            <a:t>.</a:t>
          </a:r>
          <a:endParaRPr lang="vi-VN" sz="2300" kern="1200" dirty="0">
            <a:solidFill>
              <a:schemeClr val="tx2">
                <a:lumMod val="50000"/>
                <a:lumOff val="50000"/>
              </a:schemeClr>
            </a:solidFill>
          </a:endParaRPr>
        </a:p>
      </dsp:txBody>
      <dsp:txXfrm>
        <a:off x="0" y="3387814"/>
        <a:ext cx="3899244" cy="729675"/>
      </dsp:txXfrm>
    </dsp:sp>
    <dsp:sp modelId="{307C7055-20D6-4427-842F-18D3C6EA06C4}">
      <dsp:nvSpPr>
        <dsp:cNvPr id="0" name=""/>
        <dsp:cNvSpPr/>
      </dsp:nvSpPr>
      <dsp:spPr>
        <a:xfrm>
          <a:off x="0" y="4117489"/>
          <a:ext cx="3899244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Work –life balance</a:t>
          </a:r>
          <a:endParaRPr lang="vi-VN" sz="3000" kern="1200" dirty="0">
            <a:solidFill>
              <a:schemeClr val="tx1"/>
            </a:solidFill>
          </a:endParaRPr>
        </a:p>
      </dsp:txBody>
      <dsp:txXfrm>
        <a:off x="35125" y="4152614"/>
        <a:ext cx="3828994" cy="6492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17F68-9E88-4DFB-906A-71EF384D8134}">
      <dsp:nvSpPr>
        <dsp:cNvPr id="0" name=""/>
        <dsp:cNvSpPr/>
      </dsp:nvSpPr>
      <dsp:spPr>
        <a:xfrm>
          <a:off x="1922287" y="1615212"/>
          <a:ext cx="1974148" cy="1974148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latin typeface="Arial Black" panose="020B0A04020102020204" pitchFamily="34" charset="0"/>
            </a:rPr>
            <a:t>PWM</a:t>
          </a:r>
          <a:endParaRPr lang="vi-VN" sz="2600" kern="1200" dirty="0"/>
        </a:p>
      </dsp:txBody>
      <dsp:txXfrm>
        <a:off x="2319179" y="2077647"/>
        <a:ext cx="1180364" cy="1014753"/>
      </dsp:txXfrm>
    </dsp:sp>
    <dsp:sp modelId="{DF21F15D-53EC-450C-B240-4B947EC8F00F}">
      <dsp:nvSpPr>
        <dsp:cNvPr id="0" name=""/>
        <dsp:cNvSpPr/>
      </dsp:nvSpPr>
      <dsp:spPr>
        <a:xfrm>
          <a:off x="773691" y="1148595"/>
          <a:ext cx="1435744" cy="143574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PID</a:t>
          </a:r>
          <a:endParaRPr lang="vi-VN" sz="2600" kern="1200" dirty="0"/>
        </a:p>
      </dsp:txBody>
      <dsp:txXfrm>
        <a:off x="1135144" y="1512232"/>
        <a:ext cx="712838" cy="708470"/>
      </dsp:txXfrm>
    </dsp:sp>
    <dsp:sp modelId="{D193D21D-B864-4036-A5BD-DA47CF360E59}">
      <dsp:nvSpPr>
        <dsp:cNvPr id="0" name=""/>
        <dsp:cNvSpPr/>
      </dsp:nvSpPr>
      <dsp:spPr>
        <a:xfrm rot="20700000">
          <a:off x="1577855" y="158078"/>
          <a:ext cx="1406736" cy="140673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Opto</a:t>
          </a:r>
          <a:endParaRPr lang="vi-VN" sz="2600" kern="1200" dirty="0"/>
        </a:p>
      </dsp:txBody>
      <dsp:txXfrm rot="-20700000">
        <a:off x="1886393" y="466616"/>
        <a:ext cx="789659" cy="789659"/>
      </dsp:txXfrm>
    </dsp:sp>
    <dsp:sp modelId="{8517A21F-2C59-45A6-A51F-FDCBEA0F0C6B}">
      <dsp:nvSpPr>
        <dsp:cNvPr id="0" name=""/>
        <dsp:cNvSpPr/>
      </dsp:nvSpPr>
      <dsp:spPr>
        <a:xfrm>
          <a:off x="1763961" y="1321011"/>
          <a:ext cx="2526910" cy="2526910"/>
        </a:xfrm>
        <a:prstGeom prst="circularArrow">
          <a:avLst>
            <a:gd name="adj1" fmla="val 4688"/>
            <a:gd name="adj2" fmla="val 299029"/>
            <a:gd name="adj3" fmla="val 2499908"/>
            <a:gd name="adj4" fmla="val 15896754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9FFD9-45E9-41EC-A336-471F43D8F11C}">
      <dsp:nvSpPr>
        <dsp:cNvPr id="0" name=""/>
        <dsp:cNvSpPr/>
      </dsp:nvSpPr>
      <dsp:spPr>
        <a:xfrm>
          <a:off x="519424" y="833515"/>
          <a:ext cx="1835958" cy="183595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120AC-21FD-4F62-8FF8-C34B3E5FE9C0}">
      <dsp:nvSpPr>
        <dsp:cNvPr id="0" name=""/>
        <dsp:cNvSpPr/>
      </dsp:nvSpPr>
      <dsp:spPr>
        <a:xfrm>
          <a:off x="1252462" y="-147453"/>
          <a:ext cx="1979532" cy="197953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17F68-9E88-4DFB-906A-71EF384D8134}">
      <dsp:nvSpPr>
        <dsp:cNvPr id="0" name=""/>
        <dsp:cNvSpPr/>
      </dsp:nvSpPr>
      <dsp:spPr>
        <a:xfrm>
          <a:off x="1922287" y="1256276"/>
          <a:ext cx="1974148" cy="1974148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Biểu</a:t>
          </a:r>
          <a:r>
            <a:rPr lang="en-US" sz="1500" kern="1200" dirty="0"/>
            <a:t> </a:t>
          </a:r>
          <a:r>
            <a:rPr lang="en-US" sz="1500" kern="1200" dirty="0" err="1"/>
            <a:t>đồ</a:t>
          </a:r>
          <a:endParaRPr lang="vi-VN" sz="1500" kern="1200" dirty="0"/>
        </a:p>
      </dsp:txBody>
      <dsp:txXfrm>
        <a:off x="2319179" y="1718711"/>
        <a:ext cx="1180364" cy="1014753"/>
      </dsp:txXfrm>
    </dsp:sp>
    <dsp:sp modelId="{916B398E-062C-4DCA-90C7-753753BDE69B}">
      <dsp:nvSpPr>
        <dsp:cNvPr id="0" name=""/>
        <dsp:cNvSpPr/>
      </dsp:nvSpPr>
      <dsp:spPr>
        <a:xfrm>
          <a:off x="773691" y="789659"/>
          <a:ext cx="1435744" cy="143574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PWM</a:t>
          </a:r>
          <a:r>
            <a:rPr lang="en-US" sz="1500" kern="1200" dirty="0"/>
            <a:t> </a:t>
          </a:r>
          <a:r>
            <a:rPr lang="en-US" sz="1500" kern="1200" dirty="0" err="1"/>
            <a:t>thông</a:t>
          </a:r>
          <a:r>
            <a:rPr lang="en-US" sz="1500" kern="1200" dirty="0"/>
            <a:t> </a:t>
          </a:r>
          <a:r>
            <a:rPr lang="en-US" sz="1500" kern="1200" dirty="0" err="1"/>
            <a:t>thường</a:t>
          </a:r>
          <a:endParaRPr lang="vi-VN" sz="1500" kern="1200" dirty="0"/>
        </a:p>
      </dsp:txBody>
      <dsp:txXfrm>
        <a:off x="1135144" y="1153296"/>
        <a:ext cx="712838" cy="708470"/>
      </dsp:txXfrm>
    </dsp:sp>
    <dsp:sp modelId="{8517A21F-2C59-45A6-A51F-FDCBEA0F0C6B}">
      <dsp:nvSpPr>
        <dsp:cNvPr id="0" name=""/>
        <dsp:cNvSpPr/>
      </dsp:nvSpPr>
      <dsp:spPr>
        <a:xfrm>
          <a:off x="1997525" y="928631"/>
          <a:ext cx="2428202" cy="2428202"/>
        </a:xfrm>
        <a:prstGeom prst="circularArrow">
          <a:avLst>
            <a:gd name="adj1" fmla="val 4878"/>
            <a:gd name="adj2" fmla="val 312630"/>
            <a:gd name="adj3" fmla="val 3093526"/>
            <a:gd name="adj4" fmla="val 15289535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D3303-A035-4C09-B9BC-CBBE5CC93B33}">
      <dsp:nvSpPr>
        <dsp:cNvPr id="0" name=""/>
        <dsp:cNvSpPr/>
      </dsp:nvSpPr>
      <dsp:spPr>
        <a:xfrm>
          <a:off x="519424" y="474579"/>
          <a:ext cx="1835958" cy="183595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17F68-9E88-4DFB-906A-71EF384D8134}">
      <dsp:nvSpPr>
        <dsp:cNvPr id="0" name=""/>
        <dsp:cNvSpPr/>
      </dsp:nvSpPr>
      <dsp:spPr>
        <a:xfrm>
          <a:off x="1922287" y="1256276"/>
          <a:ext cx="1974148" cy="1974148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Biểu</a:t>
          </a:r>
          <a:r>
            <a:rPr lang="en-US" sz="1500" kern="1200" dirty="0"/>
            <a:t> </a:t>
          </a:r>
          <a:r>
            <a:rPr lang="en-US" sz="1500" kern="1200" dirty="0" err="1"/>
            <a:t>đồ</a:t>
          </a:r>
          <a:endParaRPr lang="vi-VN" sz="1500" kern="1200" dirty="0"/>
        </a:p>
      </dsp:txBody>
      <dsp:txXfrm>
        <a:off x="2319179" y="1718711"/>
        <a:ext cx="1180364" cy="1014753"/>
      </dsp:txXfrm>
    </dsp:sp>
    <dsp:sp modelId="{916B398E-062C-4DCA-90C7-753753BDE69B}">
      <dsp:nvSpPr>
        <dsp:cNvPr id="0" name=""/>
        <dsp:cNvSpPr/>
      </dsp:nvSpPr>
      <dsp:spPr>
        <a:xfrm>
          <a:off x="773691" y="789659"/>
          <a:ext cx="1435744" cy="143574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PWM</a:t>
          </a:r>
          <a:r>
            <a:rPr lang="en-US" sz="1500" kern="1200" dirty="0"/>
            <a:t> </a:t>
          </a:r>
          <a:r>
            <a:rPr lang="en-US" sz="1500" kern="1200" dirty="0" err="1"/>
            <a:t>thông</a:t>
          </a:r>
          <a:r>
            <a:rPr lang="en-US" sz="1500" kern="1200" dirty="0"/>
            <a:t> </a:t>
          </a:r>
          <a:r>
            <a:rPr lang="en-US" sz="1500" kern="1200" dirty="0" err="1"/>
            <a:t>thường</a:t>
          </a:r>
          <a:endParaRPr lang="vi-VN" sz="1500" kern="1200" dirty="0"/>
        </a:p>
      </dsp:txBody>
      <dsp:txXfrm>
        <a:off x="1135144" y="1153296"/>
        <a:ext cx="712838" cy="708470"/>
      </dsp:txXfrm>
    </dsp:sp>
    <dsp:sp modelId="{8517A21F-2C59-45A6-A51F-FDCBEA0F0C6B}">
      <dsp:nvSpPr>
        <dsp:cNvPr id="0" name=""/>
        <dsp:cNvSpPr/>
      </dsp:nvSpPr>
      <dsp:spPr>
        <a:xfrm>
          <a:off x="1997525" y="928631"/>
          <a:ext cx="2428202" cy="2428202"/>
        </a:xfrm>
        <a:prstGeom prst="circularArrow">
          <a:avLst>
            <a:gd name="adj1" fmla="val 4878"/>
            <a:gd name="adj2" fmla="val 312630"/>
            <a:gd name="adj3" fmla="val 3093526"/>
            <a:gd name="adj4" fmla="val 15289535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D3303-A035-4C09-B9BC-CBBE5CC93B33}">
      <dsp:nvSpPr>
        <dsp:cNvPr id="0" name=""/>
        <dsp:cNvSpPr/>
      </dsp:nvSpPr>
      <dsp:spPr>
        <a:xfrm>
          <a:off x="519424" y="474579"/>
          <a:ext cx="1835958" cy="183595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17F68-9E88-4DFB-906A-71EF384D8134}">
      <dsp:nvSpPr>
        <dsp:cNvPr id="0" name=""/>
        <dsp:cNvSpPr/>
      </dsp:nvSpPr>
      <dsp:spPr>
        <a:xfrm>
          <a:off x="1922287" y="1615212"/>
          <a:ext cx="1974148" cy="1974148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Arial Black" panose="020B0A04020102020204" pitchFamily="34" charset="0"/>
            </a:rPr>
            <a:t>HC05</a:t>
          </a:r>
          <a:endParaRPr lang="vi-VN" sz="1600" kern="1200" dirty="0"/>
        </a:p>
      </dsp:txBody>
      <dsp:txXfrm>
        <a:off x="2319179" y="2077647"/>
        <a:ext cx="1180364" cy="1014753"/>
      </dsp:txXfrm>
    </dsp:sp>
    <dsp:sp modelId="{DF21F15D-53EC-450C-B240-4B947EC8F00F}">
      <dsp:nvSpPr>
        <dsp:cNvPr id="0" name=""/>
        <dsp:cNvSpPr/>
      </dsp:nvSpPr>
      <dsp:spPr>
        <a:xfrm>
          <a:off x="773691" y="1148595"/>
          <a:ext cx="1435744" cy="143574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AT</a:t>
          </a:r>
          <a:endParaRPr lang="vi-VN" sz="1600" kern="1200" dirty="0"/>
        </a:p>
      </dsp:txBody>
      <dsp:txXfrm>
        <a:off x="1135144" y="1512232"/>
        <a:ext cx="712838" cy="708470"/>
      </dsp:txXfrm>
    </dsp:sp>
    <dsp:sp modelId="{D193D21D-B864-4036-A5BD-DA47CF360E59}">
      <dsp:nvSpPr>
        <dsp:cNvPr id="0" name=""/>
        <dsp:cNvSpPr/>
      </dsp:nvSpPr>
      <dsp:spPr>
        <a:xfrm rot="20700000">
          <a:off x="1577855" y="158078"/>
          <a:ext cx="1406736" cy="140673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Terminal</a:t>
          </a:r>
          <a:endParaRPr lang="vi-VN" sz="1600" kern="1200" dirty="0"/>
        </a:p>
      </dsp:txBody>
      <dsp:txXfrm rot="-20700000">
        <a:off x="1886393" y="466616"/>
        <a:ext cx="789659" cy="789659"/>
      </dsp:txXfrm>
    </dsp:sp>
    <dsp:sp modelId="{8517A21F-2C59-45A6-A51F-FDCBEA0F0C6B}">
      <dsp:nvSpPr>
        <dsp:cNvPr id="0" name=""/>
        <dsp:cNvSpPr/>
      </dsp:nvSpPr>
      <dsp:spPr>
        <a:xfrm>
          <a:off x="1763961" y="1321011"/>
          <a:ext cx="2526910" cy="2526910"/>
        </a:xfrm>
        <a:prstGeom prst="circularArrow">
          <a:avLst>
            <a:gd name="adj1" fmla="val 4688"/>
            <a:gd name="adj2" fmla="val 299029"/>
            <a:gd name="adj3" fmla="val 2499908"/>
            <a:gd name="adj4" fmla="val 15896754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9FFD9-45E9-41EC-A336-471F43D8F11C}">
      <dsp:nvSpPr>
        <dsp:cNvPr id="0" name=""/>
        <dsp:cNvSpPr/>
      </dsp:nvSpPr>
      <dsp:spPr>
        <a:xfrm>
          <a:off x="519424" y="833515"/>
          <a:ext cx="1835958" cy="183595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120AC-21FD-4F62-8FF8-C34B3E5FE9C0}">
      <dsp:nvSpPr>
        <dsp:cNvPr id="0" name=""/>
        <dsp:cNvSpPr/>
      </dsp:nvSpPr>
      <dsp:spPr>
        <a:xfrm>
          <a:off x="1252462" y="-147453"/>
          <a:ext cx="1979532" cy="197953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1BBAA-C2D7-45F5-B48C-7AAF805498DD}" type="datetimeFigureOut">
              <a:rPr lang="vi-VN" smtClean="0"/>
              <a:t>02/11/2016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76B65-9F13-4FD4-B19B-BB93F16272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460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76B65-9F13-4FD4-B19B-BB93F16272F6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8227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cho </a:t>
            </a:r>
            <a:r>
              <a:rPr lang="en-US" dirty="0" err="1"/>
              <a:t>mắt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1000lux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8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 </a:t>
            </a:r>
            <a:r>
              <a:rPr lang="en-US" dirty="0" err="1"/>
              <a:t>tiếng</a:t>
            </a:r>
            <a:r>
              <a:rPr lang="en-US" dirty="0"/>
              <a:t>?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76B65-9F13-4FD4-B19B-BB93F16272F6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7441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cho </a:t>
            </a:r>
            <a:r>
              <a:rPr lang="en-US" dirty="0" err="1"/>
              <a:t>mắt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1000lux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8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 </a:t>
            </a:r>
            <a:r>
              <a:rPr lang="en-US" dirty="0" err="1"/>
              <a:t>tiếng</a:t>
            </a:r>
            <a:r>
              <a:rPr lang="en-US" dirty="0"/>
              <a:t>?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76B65-9F13-4FD4-B19B-BB93F16272F6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6743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cho </a:t>
            </a:r>
            <a:r>
              <a:rPr lang="en-US" dirty="0" err="1"/>
              <a:t>mắt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1000lux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8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 </a:t>
            </a:r>
            <a:r>
              <a:rPr lang="en-US" dirty="0" err="1"/>
              <a:t>tiếng</a:t>
            </a:r>
            <a:r>
              <a:rPr lang="en-US" dirty="0"/>
              <a:t>?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76B65-9F13-4FD4-B19B-BB93F16272F6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0746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cho </a:t>
            </a:r>
            <a:r>
              <a:rPr lang="en-US" dirty="0" err="1"/>
              <a:t>mắt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1000lux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8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 </a:t>
            </a:r>
            <a:r>
              <a:rPr lang="en-US" dirty="0" err="1"/>
              <a:t>tiếng</a:t>
            </a:r>
            <a:r>
              <a:rPr lang="en-US" dirty="0"/>
              <a:t>?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76B65-9F13-4FD4-B19B-BB93F16272F6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0024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cho </a:t>
            </a:r>
            <a:r>
              <a:rPr lang="en-US" dirty="0" err="1"/>
              <a:t>mắt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1000lux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8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 </a:t>
            </a:r>
            <a:r>
              <a:rPr lang="en-US" dirty="0" err="1"/>
              <a:t>tiếng</a:t>
            </a:r>
            <a:r>
              <a:rPr lang="en-US" dirty="0"/>
              <a:t>?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76B65-9F13-4FD4-B19B-BB93F16272F6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84797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cho </a:t>
            </a:r>
            <a:r>
              <a:rPr lang="en-US" dirty="0" err="1"/>
              <a:t>mắt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1000lux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8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 </a:t>
            </a:r>
            <a:r>
              <a:rPr lang="en-US" dirty="0" err="1"/>
              <a:t>tiếng</a:t>
            </a:r>
            <a:r>
              <a:rPr lang="en-US" dirty="0"/>
              <a:t>?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76B65-9F13-4FD4-B19B-BB93F16272F6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4734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cho </a:t>
            </a:r>
            <a:r>
              <a:rPr lang="en-US" dirty="0" err="1"/>
              <a:t>mắt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1000lux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8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 </a:t>
            </a:r>
            <a:r>
              <a:rPr lang="en-US" dirty="0" err="1"/>
              <a:t>tiếng</a:t>
            </a:r>
            <a:r>
              <a:rPr lang="en-US" dirty="0"/>
              <a:t>?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76B65-9F13-4FD4-B19B-BB93F16272F6}" type="slidenum">
              <a:rPr lang="vi-VN" smtClean="0"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4651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cho </a:t>
            </a:r>
            <a:r>
              <a:rPr lang="en-US" dirty="0" err="1"/>
              <a:t>mắt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1000lux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8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 </a:t>
            </a:r>
            <a:r>
              <a:rPr lang="en-US" dirty="0" err="1"/>
              <a:t>tiếng</a:t>
            </a:r>
            <a:r>
              <a:rPr lang="en-US" dirty="0"/>
              <a:t>?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76B65-9F13-4FD4-B19B-BB93F16272F6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5394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cho </a:t>
            </a:r>
            <a:r>
              <a:rPr lang="en-US" dirty="0" err="1"/>
              <a:t>mắt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1000lux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8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 </a:t>
            </a:r>
            <a:r>
              <a:rPr lang="en-US" dirty="0" err="1"/>
              <a:t>tiếng</a:t>
            </a:r>
            <a:r>
              <a:rPr lang="en-US" dirty="0"/>
              <a:t>?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76B65-9F13-4FD4-B19B-BB93F16272F6}" type="slidenum">
              <a:rPr lang="vi-VN" smtClean="0"/>
              <a:t>26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0024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cho </a:t>
            </a:r>
            <a:r>
              <a:rPr lang="en-US" dirty="0" err="1"/>
              <a:t>mắt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1000lux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8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 </a:t>
            </a:r>
            <a:r>
              <a:rPr lang="en-US" dirty="0" err="1"/>
              <a:t>tiếng</a:t>
            </a:r>
            <a:r>
              <a:rPr lang="en-US" dirty="0"/>
              <a:t>?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76B65-9F13-4FD4-B19B-BB93F16272F6}" type="slidenum">
              <a:rPr lang="vi-VN" smtClean="0"/>
              <a:t>27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5120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76B65-9F13-4FD4-B19B-BB93F16272F6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784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cho </a:t>
            </a:r>
            <a:r>
              <a:rPr lang="en-US" dirty="0" err="1"/>
              <a:t>mắt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1000lux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8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 </a:t>
            </a:r>
            <a:r>
              <a:rPr lang="en-US" dirty="0" err="1"/>
              <a:t>tiếng</a:t>
            </a:r>
            <a:r>
              <a:rPr lang="en-US" dirty="0"/>
              <a:t>?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76B65-9F13-4FD4-B19B-BB93F16272F6}" type="slidenum">
              <a:rPr lang="vi-VN" smtClean="0"/>
              <a:t>28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3158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cho </a:t>
            </a:r>
            <a:r>
              <a:rPr lang="en-US" dirty="0" err="1"/>
              <a:t>mắt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1000lux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8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 </a:t>
            </a:r>
            <a:r>
              <a:rPr lang="en-US" dirty="0" err="1"/>
              <a:t>tiếng</a:t>
            </a:r>
            <a:r>
              <a:rPr lang="en-US" dirty="0"/>
              <a:t>?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76B65-9F13-4FD4-B19B-BB93F16272F6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6093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cho </a:t>
            </a:r>
            <a:r>
              <a:rPr lang="en-US" dirty="0" err="1"/>
              <a:t>mắt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1000lux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8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 </a:t>
            </a:r>
            <a:r>
              <a:rPr lang="en-US" dirty="0" err="1"/>
              <a:t>tiếng</a:t>
            </a:r>
            <a:r>
              <a:rPr lang="en-US" dirty="0"/>
              <a:t>?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76B65-9F13-4FD4-B19B-BB93F16272F6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59184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cho </a:t>
            </a:r>
            <a:r>
              <a:rPr lang="en-US" dirty="0" err="1"/>
              <a:t>mắt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1000lux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8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 </a:t>
            </a:r>
            <a:r>
              <a:rPr lang="en-US" dirty="0" err="1"/>
              <a:t>tiếng</a:t>
            </a:r>
            <a:r>
              <a:rPr lang="en-US" dirty="0"/>
              <a:t>?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76B65-9F13-4FD4-B19B-BB93F16272F6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9471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cho </a:t>
            </a:r>
            <a:r>
              <a:rPr lang="en-US" dirty="0" err="1"/>
              <a:t>mắt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1000lux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8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 </a:t>
            </a:r>
            <a:r>
              <a:rPr lang="en-US" dirty="0" err="1"/>
              <a:t>tiếng</a:t>
            </a:r>
            <a:r>
              <a:rPr lang="en-US" dirty="0"/>
              <a:t>?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76B65-9F13-4FD4-B19B-BB93F16272F6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4735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cho </a:t>
            </a:r>
            <a:r>
              <a:rPr lang="en-US" dirty="0" err="1"/>
              <a:t>mắt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1000lux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8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 </a:t>
            </a:r>
            <a:r>
              <a:rPr lang="en-US" dirty="0" err="1"/>
              <a:t>tiếng</a:t>
            </a:r>
            <a:r>
              <a:rPr lang="en-US" dirty="0"/>
              <a:t>?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76B65-9F13-4FD4-B19B-BB93F16272F6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25795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cho </a:t>
            </a:r>
            <a:r>
              <a:rPr lang="en-US" dirty="0" err="1"/>
              <a:t>mắt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1000lux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8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 </a:t>
            </a:r>
            <a:r>
              <a:rPr lang="en-US" dirty="0" err="1"/>
              <a:t>tiếng</a:t>
            </a:r>
            <a:r>
              <a:rPr lang="en-US" dirty="0"/>
              <a:t>?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76B65-9F13-4FD4-B19B-BB93F16272F6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7287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cho </a:t>
            </a:r>
            <a:r>
              <a:rPr lang="en-US" dirty="0" err="1"/>
              <a:t>mắt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1000lux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8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 </a:t>
            </a:r>
            <a:r>
              <a:rPr lang="en-US" dirty="0" err="1"/>
              <a:t>tiếng</a:t>
            </a:r>
            <a:r>
              <a:rPr lang="en-US" dirty="0"/>
              <a:t>?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76B65-9F13-4FD4-B19B-BB93F16272F6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9914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phụ đề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E523-C835-4B30-8195-E2A8C993FE0D}" type="datetime1">
              <a:rPr lang="en-US" smtClean="0"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5B67-EA27-4DB6-AC4B-6F4D36264F0F}" type="datetime1">
              <a:rPr lang="en-US" smtClean="0"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1C51-FE6C-45DE-ABC4-D0E90C039414}" type="datetime1">
              <a:rPr lang="en-US" smtClean="0"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304E-C2E1-4B25-9143-8F3F9BFE7C9B}" type="datetime1">
              <a:rPr lang="en-US" smtClean="0"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51BA-AC00-44FB-B4C0-2034CB933453}" type="datetime1">
              <a:rPr lang="en-US" smtClean="0"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B76D-97FB-48BE-BA3B-E24EE8F1BC0B}" type="datetime1">
              <a:rPr lang="en-US" smtClean="0"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90FD-28D6-4E2E-AB53-889DAF10FE08}" type="datetime1">
              <a:rPr lang="en-US" smtClean="0"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5625-7C4B-4423-9AEA-737CFAE4B121}" type="datetime1">
              <a:rPr lang="en-US" smtClean="0"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8E0C-7B84-49F7-BCBE-DE86DE40E8E3}" type="datetime1">
              <a:rPr lang="en-US" smtClean="0"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3620-D7EE-42A4-8FFE-5A2FC2873526}" type="datetime1">
              <a:rPr lang="en-US" smtClean="0"/>
              <a:t>11/2/2016</a:t>
            </a:fld>
            <a:endParaRPr lang="en-US" dirty="0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3401-F234-4FED-B264-21DB941FEC3F}" type="datetime1">
              <a:rPr lang="en-US" smtClean="0"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2C85-0362-4EE6-A545-65DB9ECA7D1C}" type="datetime1">
              <a:rPr lang="en-US" smtClean="0"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5630-69C8-49F3-B5C7-C66B8F61B214}" type="datetime1">
              <a:rPr lang="en-US" smtClean="0"/>
              <a:t>11/2/2016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BD28-D7FC-4D5C-9347-FF7DC3E15A2C}" type="datetime1">
              <a:rPr lang="en-US" smtClean="0"/>
              <a:t>11/2/2016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8700-A347-47F4-AB03-6826686E187D}" type="datetime1">
              <a:rPr lang="en-US" smtClean="0"/>
              <a:t>11/2/2016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8A3F-0A5F-4553-B1F9-9B8CF7DDAF4D}" type="datetime1">
              <a:rPr lang="en-US" smtClean="0"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37076-F81D-40A3-8AA1-BFA71A1ECD03}" type="datetime1">
              <a:rPr lang="en-US" smtClean="0"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153620-D7EE-42A4-8FFE-5A2FC2873526}" type="datetime1">
              <a:rPr lang="en-US" smtClean="0"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27.png"/><Relationship Id="rId7" Type="http://schemas.openxmlformats.org/officeDocument/2006/relationships/diagramQuickStyle" Target="../diagrams/quickStyle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28.png"/><Relationship Id="rId9" Type="http://schemas.microsoft.com/office/2007/relationships/diagramDrawing" Target="../diagrams/drawing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31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Relationship Id="rId9" Type="http://schemas.openxmlformats.org/officeDocument/2006/relationships/chart" Target="../charts/char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10" Type="http://schemas.openxmlformats.org/officeDocument/2006/relationships/image" Target="../media/image35.png"/><Relationship Id="rId4" Type="http://schemas.openxmlformats.org/officeDocument/2006/relationships/diagramLayout" Target="../diagrams/layout15.xml"/><Relationship Id="rId9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141411" y="297181"/>
            <a:ext cx="4733609" cy="548640"/>
          </a:xfrm>
        </p:spPr>
        <p:txBody>
          <a:bodyPr>
            <a:normAutofit fontScale="90000"/>
          </a:bodyPr>
          <a:lstStyle/>
          <a:p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việc</a:t>
            </a:r>
            <a:endParaRPr lang="vi-VN" dirty="0"/>
          </a:p>
        </p:txBody>
      </p:sp>
      <p:sp>
        <p:nvSpPr>
          <p:cNvPr id="4" name="Hộp Văn bản 3"/>
          <p:cNvSpPr txBox="1"/>
          <p:nvPr/>
        </p:nvSpPr>
        <p:spPr>
          <a:xfrm>
            <a:off x="1392871" y="845821"/>
            <a:ext cx="944118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err="1"/>
              <a:t>Các</a:t>
            </a:r>
            <a:r>
              <a:rPr lang="vi-VN" sz="2400" b="1" dirty="0"/>
              <a:t> </a:t>
            </a:r>
            <a:r>
              <a:rPr lang="vi-VN" sz="2400" b="1" dirty="0" err="1"/>
              <a:t>việc</a:t>
            </a:r>
            <a:r>
              <a:rPr lang="vi-VN" sz="2400" b="1" dirty="0"/>
              <a:t> </a:t>
            </a:r>
            <a:r>
              <a:rPr lang="vi-VN" sz="2400" b="1" dirty="0" err="1"/>
              <a:t>đã</a:t>
            </a:r>
            <a:r>
              <a:rPr lang="vi-VN" sz="2400" b="1" dirty="0"/>
              <a:t> </a:t>
            </a:r>
            <a:r>
              <a:rPr lang="vi-VN" sz="2400" b="1" dirty="0" err="1"/>
              <a:t>hoàn</a:t>
            </a:r>
            <a:r>
              <a:rPr lang="vi-VN" sz="2400" b="1" dirty="0"/>
              <a:t> </a:t>
            </a:r>
            <a:r>
              <a:rPr lang="vi-VN" sz="2400" b="1" dirty="0" err="1"/>
              <a:t>thành</a:t>
            </a:r>
            <a:r>
              <a:rPr lang="vi-VN" sz="2400" b="1" dirty="0"/>
              <a:t>:</a:t>
            </a:r>
          </a:p>
          <a:p>
            <a:r>
              <a:rPr lang="vi-VN" sz="2400" dirty="0"/>
              <a:t>-Nghiên </a:t>
            </a:r>
            <a:r>
              <a:rPr lang="vi-VN" sz="2400" dirty="0" err="1"/>
              <a:t>cứu</a:t>
            </a:r>
            <a:r>
              <a:rPr lang="vi-VN" sz="2400" dirty="0"/>
              <a:t> vi </a:t>
            </a:r>
            <a:r>
              <a:rPr lang="vi-VN" sz="2400" dirty="0" err="1"/>
              <a:t>điều</a:t>
            </a:r>
            <a:r>
              <a:rPr lang="vi-VN" sz="2400" dirty="0"/>
              <a:t> </a:t>
            </a:r>
            <a:r>
              <a:rPr lang="vi-VN" sz="2400" dirty="0" err="1"/>
              <a:t>khiển</a:t>
            </a:r>
            <a:r>
              <a:rPr lang="vi-VN" sz="2400" dirty="0"/>
              <a:t> </a:t>
            </a:r>
            <a:r>
              <a:rPr lang="vi-VN" sz="2400" dirty="0" err="1"/>
              <a:t>ARM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module</a:t>
            </a:r>
            <a:r>
              <a:rPr lang="vi-VN" sz="2400" dirty="0"/>
              <a:t> </a:t>
            </a:r>
            <a:r>
              <a:rPr lang="vi-VN" sz="2400" dirty="0" err="1"/>
              <a:t>hỗ</a:t>
            </a:r>
            <a:r>
              <a:rPr lang="vi-VN" sz="2400" dirty="0"/>
              <a:t> </a:t>
            </a:r>
            <a:r>
              <a:rPr lang="vi-VN" sz="2400" dirty="0" err="1"/>
              <a:t>trợ</a:t>
            </a:r>
            <a:endParaRPr lang="vi-VN" sz="2400" dirty="0"/>
          </a:p>
          <a:p>
            <a:r>
              <a:rPr lang="vi-VN" sz="2400" dirty="0"/>
              <a:t>-Băm xung </a:t>
            </a:r>
            <a:r>
              <a:rPr lang="vi-VN" sz="2400" dirty="0" err="1"/>
              <a:t>đèn</a:t>
            </a:r>
            <a:r>
              <a:rPr lang="vi-VN" sz="2400" dirty="0"/>
              <a:t> </a:t>
            </a:r>
            <a:r>
              <a:rPr lang="vi-VN" sz="2400" dirty="0" err="1"/>
              <a:t>led</a:t>
            </a:r>
            <a:r>
              <a:rPr lang="vi-VN" sz="2400" dirty="0"/>
              <a:t> </a:t>
            </a:r>
            <a:r>
              <a:rPr lang="vi-VN" sz="2400" dirty="0" err="1"/>
              <a:t>bằng</a:t>
            </a:r>
            <a:r>
              <a:rPr lang="vi-VN" sz="2400" dirty="0"/>
              <a:t> </a:t>
            </a:r>
            <a:r>
              <a:rPr lang="vi-VN" sz="2400" dirty="0" err="1"/>
              <a:t>PWM</a:t>
            </a:r>
            <a:r>
              <a:rPr lang="vi-VN" sz="2400" dirty="0"/>
              <a:t>, cân </a:t>
            </a:r>
            <a:r>
              <a:rPr lang="vi-VN" sz="2400" dirty="0" err="1"/>
              <a:t>bằng</a:t>
            </a:r>
            <a:r>
              <a:rPr lang="vi-VN" sz="2400" dirty="0"/>
              <a:t> </a:t>
            </a:r>
            <a:r>
              <a:rPr lang="vi-VN" sz="2400" dirty="0" err="1"/>
              <a:t>độ</a:t>
            </a:r>
            <a:r>
              <a:rPr lang="vi-VN" sz="2400" dirty="0"/>
              <a:t> sang </a:t>
            </a:r>
            <a:r>
              <a:rPr lang="vi-VN" sz="2400" dirty="0" err="1"/>
              <a:t>mặt</a:t>
            </a:r>
            <a:r>
              <a:rPr lang="vi-VN" sz="2400" dirty="0"/>
              <a:t> </a:t>
            </a:r>
            <a:r>
              <a:rPr lang="vi-VN" sz="2400" dirty="0" err="1"/>
              <a:t>bàn</a:t>
            </a:r>
            <a:r>
              <a:rPr lang="vi-VN" sz="2400" dirty="0"/>
              <a:t>.</a:t>
            </a:r>
          </a:p>
          <a:p>
            <a:r>
              <a:rPr lang="vi-VN" sz="2400" dirty="0"/>
              <a:t>-</a:t>
            </a:r>
            <a:r>
              <a:rPr lang="vi-VN" sz="2400" dirty="0" err="1"/>
              <a:t>Dùng</a:t>
            </a:r>
            <a:r>
              <a:rPr lang="vi-VN" sz="2400" dirty="0"/>
              <a:t> danh </a:t>
            </a:r>
            <a:r>
              <a:rPr lang="vi-VN" sz="2400" dirty="0" err="1"/>
              <a:t>sách</a:t>
            </a:r>
            <a:r>
              <a:rPr lang="vi-VN" sz="2400" dirty="0"/>
              <a:t> liên </a:t>
            </a:r>
            <a:r>
              <a:rPr lang="vi-VN" sz="2400" dirty="0" err="1"/>
              <a:t>kết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sắp</a:t>
            </a:r>
            <a:r>
              <a:rPr lang="vi-VN" sz="2400" dirty="0"/>
              <a:t> </a:t>
            </a:r>
            <a:r>
              <a:rPr lang="vi-VN" sz="2400" dirty="0" err="1"/>
              <a:t>xếp</a:t>
            </a:r>
            <a:r>
              <a:rPr lang="vi-VN" sz="2400" dirty="0"/>
              <a:t> </a:t>
            </a:r>
            <a:r>
              <a:rPr lang="vi-VN" sz="2400" dirty="0" err="1"/>
              <a:t>nổi</a:t>
            </a:r>
            <a:r>
              <a:rPr lang="vi-VN" sz="2400" dirty="0"/>
              <a:t> </a:t>
            </a:r>
            <a:r>
              <a:rPr lang="vi-VN" sz="2400" dirty="0" err="1"/>
              <a:t>bọt</a:t>
            </a:r>
            <a:r>
              <a:rPr lang="vi-VN" sz="2400" dirty="0"/>
              <a:t> </a:t>
            </a:r>
            <a:r>
              <a:rPr lang="vi-VN" sz="2400" dirty="0" err="1"/>
              <a:t>để</a:t>
            </a:r>
            <a:r>
              <a:rPr lang="vi-VN" sz="2400" dirty="0"/>
              <a:t> </a:t>
            </a:r>
            <a:r>
              <a:rPr lang="vi-VN" sz="2400" dirty="0" err="1"/>
              <a:t>quản</a:t>
            </a:r>
            <a:r>
              <a:rPr lang="vi-VN" sz="2400" dirty="0"/>
              <a:t> </a:t>
            </a:r>
            <a:r>
              <a:rPr lang="vi-VN" sz="2400" dirty="0" err="1"/>
              <a:t>lý</a:t>
            </a:r>
            <a:r>
              <a:rPr lang="vi-VN" sz="2400" dirty="0"/>
              <a:t> danh </a:t>
            </a:r>
            <a:r>
              <a:rPr lang="vi-VN" sz="2400" dirty="0" err="1"/>
              <a:t>sách</a:t>
            </a:r>
            <a:r>
              <a:rPr lang="vi-VN" sz="2400" dirty="0"/>
              <a:t> ghi </a:t>
            </a:r>
            <a:r>
              <a:rPr lang="vi-VN" sz="2400" dirty="0" err="1"/>
              <a:t>chú</a:t>
            </a:r>
            <a:endParaRPr lang="vi-VN" sz="2400" dirty="0"/>
          </a:p>
          <a:p>
            <a:r>
              <a:rPr lang="vi-VN" sz="2400" dirty="0"/>
              <a:t>-</a:t>
            </a:r>
            <a:r>
              <a:rPr lang="vi-VN" sz="2400" dirty="0" err="1"/>
              <a:t>Kết</a:t>
            </a:r>
            <a:r>
              <a:rPr lang="vi-VN" sz="2400" dirty="0"/>
              <a:t> </a:t>
            </a:r>
            <a:r>
              <a:rPr lang="vi-VN" sz="2400" dirty="0" err="1"/>
              <a:t>nối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truyền</a:t>
            </a:r>
            <a:r>
              <a:rPr lang="vi-VN" sz="2400" dirty="0"/>
              <a:t> </a:t>
            </a:r>
            <a:r>
              <a:rPr lang="vi-VN" sz="2400" dirty="0" err="1"/>
              <a:t>nhận</a:t>
            </a:r>
            <a:r>
              <a:rPr lang="vi-VN" sz="2400" dirty="0"/>
              <a:t> ghi </a:t>
            </a:r>
            <a:r>
              <a:rPr lang="vi-VN" sz="2400" dirty="0" err="1"/>
              <a:t>chú</a:t>
            </a:r>
            <a:r>
              <a:rPr lang="vi-VN" sz="2400" dirty="0"/>
              <a:t> </a:t>
            </a:r>
            <a:r>
              <a:rPr lang="vi-VN" sz="2400" dirty="0" err="1"/>
              <a:t>từ</a:t>
            </a:r>
            <a:r>
              <a:rPr lang="vi-VN" sz="2400" dirty="0"/>
              <a:t> </a:t>
            </a:r>
            <a:r>
              <a:rPr lang="vi-VN" sz="2400" dirty="0" err="1"/>
              <a:t>điện</a:t>
            </a:r>
            <a:r>
              <a:rPr lang="vi-VN" sz="2400" dirty="0"/>
              <a:t> </a:t>
            </a:r>
            <a:r>
              <a:rPr lang="vi-VN" sz="2400" dirty="0" err="1"/>
              <a:t>thoại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hệ</a:t>
            </a:r>
            <a:r>
              <a:rPr lang="vi-VN" sz="2400" dirty="0"/>
              <a:t> </a:t>
            </a:r>
            <a:r>
              <a:rPr lang="vi-VN" sz="2400" dirty="0" err="1"/>
              <a:t>thống</a:t>
            </a:r>
            <a:endParaRPr lang="vi-VN" sz="2400" dirty="0"/>
          </a:p>
          <a:p>
            <a:r>
              <a:rPr lang="vi-VN" sz="2400" dirty="0"/>
              <a:t>-</a:t>
            </a:r>
            <a:r>
              <a:rPr lang="vi-VN" sz="2400" dirty="0" err="1"/>
              <a:t>Tìm</a:t>
            </a:r>
            <a:r>
              <a:rPr lang="vi-VN" sz="2400" dirty="0"/>
              <a:t> </a:t>
            </a:r>
            <a:r>
              <a:rPr lang="vi-VN" sz="2400" dirty="0" err="1"/>
              <a:t>hiểu</a:t>
            </a:r>
            <a:r>
              <a:rPr lang="vi-VN" sz="2400" dirty="0"/>
              <a:t> </a:t>
            </a:r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giải</a:t>
            </a:r>
            <a:r>
              <a:rPr lang="vi-VN" sz="2400" dirty="0"/>
              <a:t> </a:t>
            </a:r>
            <a:r>
              <a:rPr lang="vi-VN" sz="2400" dirty="0" err="1"/>
              <a:t>thuật</a:t>
            </a:r>
            <a:r>
              <a:rPr lang="vi-VN" sz="2400" dirty="0"/>
              <a:t>, phương trinh toan </a:t>
            </a:r>
            <a:r>
              <a:rPr lang="vi-VN" sz="2400" dirty="0" err="1"/>
              <a:t>học</a:t>
            </a:r>
            <a:r>
              <a:rPr lang="vi-VN" sz="2400" dirty="0"/>
              <a:t> </a:t>
            </a:r>
            <a:r>
              <a:rPr lang="vi-VN" sz="2400" dirty="0" err="1"/>
              <a:t>về</a:t>
            </a:r>
            <a:r>
              <a:rPr lang="vi-VN" sz="2400" dirty="0"/>
              <a:t> </a:t>
            </a:r>
            <a:r>
              <a:rPr lang="vi-VN" sz="2400" dirty="0" err="1"/>
              <a:t>sự</a:t>
            </a:r>
            <a:r>
              <a:rPr lang="vi-VN" sz="2400" dirty="0"/>
              <a:t> liên quan </a:t>
            </a:r>
            <a:r>
              <a:rPr lang="vi-VN" sz="2400" dirty="0" err="1"/>
              <a:t>của</a:t>
            </a:r>
            <a:r>
              <a:rPr lang="vi-VN" sz="2400" dirty="0"/>
              <a:t> môi </a:t>
            </a:r>
            <a:r>
              <a:rPr lang="vi-VN" sz="2400" dirty="0" err="1"/>
              <a:t>trường</a:t>
            </a:r>
            <a:r>
              <a:rPr lang="vi-VN" sz="2400" dirty="0"/>
              <a:t> </a:t>
            </a:r>
            <a:r>
              <a:rPr lang="vi-VN" sz="2400" dirty="0" err="1"/>
              <a:t>đến</a:t>
            </a:r>
            <a:r>
              <a:rPr lang="vi-VN" sz="2400" dirty="0"/>
              <a:t> </a:t>
            </a:r>
            <a:r>
              <a:rPr lang="vi-VN" sz="2400" dirty="0" err="1"/>
              <a:t>hiệu</a:t>
            </a:r>
            <a:r>
              <a:rPr lang="vi-VN" sz="2400" dirty="0"/>
              <a:t> </a:t>
            </a:r>
            <a:r>
              <a:rPr lang="vi-VN" sz="2400" dirty="0" err="1"/>
              <a:t>suất</a:t>
            </a:r>
            <a:r>
              <a:rPr lang="vi-VN" sz="2400" dirty="0"/>
              <a:t> </a:t>
            </a:r>
            <a:r>
              <a:rPr lang="vi-VN" sz="2400" dirty="0" err="1"/>
              <a:t>làm</a:t>
            </a:r>
            <a:r>
              <a:rPr lang="vi-VN" sz="2400" dirty="0"/>
              <a:t> </a:t>
            </a:r>
            <a:r>
              <a:rPr lang="vi-VN" sz="2400" dirty="0" err="1"/>
              <a:t>việc</a:t>
            </a:r>
            <a:r>
              <a:rPr lang="vi-VN" sz="2400" dirty="0"/>
              <a:t>. Đưa ra </a:t>
            </a:r>
            <a:r>
              <a:rPr lang="vi-VN" sz="2400" dirty="0" err="1"/>
              <a:t>giải</a:t>
            </a:r>
            <a:r>
              <a:rPr lang="vi-VN" sz="2400" dirty="0"/>
              <a:t> </a:t>
            </a:r>
            <a:r>
              <a:rPr lang="vi-VN" sz="2400" dirty="0" err="1"/>
              <a:t>thuật</a:t>
            </a:r>
            <a:r>
              <a:rPr lang="vi-VN" sz="2400" dirty="0"/>
              <a:t> riêng </a:t>
            </a:r>
            <a:r>
              <a:rPr lang="vi-VN" sz="2400" dirty="0" err="1"/>
              <a:t>để</a:t>
            </a:r>
            <a:r>
              <a:rPr lang="vi-VN" sz="2400" dirty="0"/>
              <a:t> đanh </a:t>
            </a:r>
            <a:r>
              <a:rPr lang="vi-VN" sz="2400" dirty="0" err="1"/>
              <a:t>giá</a:t>
            </a:r>
            <a:r>
              <a:rPr lang="vi-VN" sz="2400" dirty="0"/>
              <a:t> môi </a:t>
            </a:r>
            <a:r>
              <a:rPr lang="vi-VN" sz="2400" dirty="0" err="1"/>
              <a:t>trường</a:t>
            </a:r>
            <a:r>
              <a:rPr lang="vi-VN" sz="2400" dirty="0"/>
              <a:t> </a:t>
            </a:r>
            <a:r>
              <a:rPr lang="vi-VN" sz="2400" dirty="0" err="1"/>
              <a:t>làm</a:t>
            </a:r>
            <a:r>
              <a:rPr lang="vi-VN" sz="2400" dirty="0"/>
              <a:t> </a:t>
            </a:r>
            <a:r>
              <a:rPr lang="vi-VN" sz="2400" dirty="0" err="1"/>
              <a:t>việc</a:t>
            </a:r>
            <a:endParaRPr lang="vi-VN" sz="2400" dirty="0"/>
          </a:p>
          <a:p>
            <a:r>
              <a:rPr lang="vi-VN" sz="2400" dirty="0"/>
              <a:t>-</a:t>
            </a:r>
            <a:r>
              <a:rPr lang="vi-VN" sz="2400" dirty="0" err="1"/>
              <a:t>Giải</a:t>
            </a:r>
            <a:r>
              <a:rPr lang="vi-VN" sz="2400" dirty="0"/>
              <a:t> </a:t>
            </a:r>
            <a:r>
              <a:rPr lang="vi-VN" sz="2400" dirty="0" err="1"/>
              <a:t>thuật</a:t>
            </a:r>
            <a:r>
              <a:rPr lang="vi-VN" sz="2400" dirty="0"/>
              <a:t> đưa ra </a:t>
            </a:r>
            <a:r>
              <a:rPr lang="vi-VN" sz="2400" dirty="0" err="1"/>
              <a:t>lời</a:t>
            </a:r>
            <a:r>
              <a:rPr lang="vi-VN" sz="2400" dirty="0"/>
              <a:t> khuyên </a:t>
            </a:r>
            <a:r>
              <a:rPr lang="vi-VN" sz="2400" dirty="0" err="1"/>
              <a:t>đến</a:t>
            </a:r>
            <a:r>
              <a:rPr lang="vi-VN" sz="2400" dirty="0"/>
              <a:t> </a:t>
            </a:r>
            <a:r>
              <a:rPr lang="vi-VN" sz="2400" dirty="0" err="1"/>
              <a:t>người</a:t>
            </a:r>
            <a:r>
              <a:rPr lang="vi-VN" sz="2400" dirty="0"/>
              <a:t> </a:t>
            </a:r>
            <a:r>
              <a:rPr lang="vi-VN" sz="2400" dirty="0" err="1"/>
              <a:t>sử</a:t>
            </a:r>
            <a:r>
              <a:rPr lang="vi-VN" sz="2400" dirty="0"/>
              <a:t> </a:t>
            </a:r>
            <a:r>
              <a:rPr lang="vi-VN" sz="2400" dirty="0" err="1"/>
              <a:t>dụng</a:t>
            </a:r>
            <a:r>
              <a:rPr lang="vi-VN" sz="2400" dirty="0"/>
              <a:t>.</a:t>
            </a:r>
          </a:p>
          <a:p>
            <a:r>
              <a:rPr lang="vi-VN" sz="2400" dirty="0"/>
              <a:t>-</a:t>
            </a:r>
            <a:r>
              <a:rPr lang="vi-VN" sz="2400" dirty="0" err="1"/>
              <a:t>Tìm</a:t>
            </a:r>
            <a:r>
              <a:rPr lang="vi-VN" sz="2400" dirty="0"/>
              <a:t> </a:t>
            </a:r>
            <a:r>
              <a:rPr lang="vi-VN" sz="2400" dirty="0" err="1"/>
              <a:t>hiểu</a:t>
            </a:r>
            <a:r>
              <a:rPr lang="vi-VN" sz="2400" dirty="0"/>
              <a:t> </a:t>
            </a:r>
            <a:r>
              <a:rPr lang="vi-VN" sz="2400" dirty="0" err="1"/>
              <a:t>Logic</a:t>
            </a:r>
            <a:r>
              <a:rPr lang="vi-VN" sz="2400" dirty="0"/>
              <a:t> </a:t>
            </a:r>
            <a:r>
              <a:rPr lang="vi-VN" sz="2400" dirty="0" err="1"/>
              <a:t>mờ</a:t>
            </a:r>
            <a:r>
              <a:rPr lang="vi-VN" sz="2400" dirty="0"/>
              <a:t> </a:t>
            </a:r>
            <a:r>
              <a:rPr lang="vi-VN" sz="2400" dirty="0" err="1"/>
              <a:t>để</a:t>
            </a:r>
            <a:r>
              <a:rPr lang="vi-VN" sz="2400" dirty="0"/>
              <a:t> </a:t>
            </a:r>
            <a:r>
              <a:rPr lang="vi-VN" sz="2400" dirty="0" err="1"/>
              <a:t>giải</a:t>
            </a:r>
            <a:r>
              <a:rPr lang="vi-VN" sz="2400" dirty="0"/>
              <a:t> </a:t>
            </a:r>
            <a:r>
              <a:rPr lang="vi-VN" sz="2400" dirty="0" err="1"/>
              <a:t>quyết</a:t>
            </a:r>
            <a:r>
              <a:rPr lang="vi-VN" sz="2400" dirty="0"/>
              <a:t> </a:t>
            </a:r>
            <a:r>
              <a:rPr lang="vi-VN" sz="2400" dirty="0" err="1"/>
              <a:t>bài</a:t>
            </a:r>
            <a:r>
              <a:rPr lang="vi-VN" sz="2400" dirty="0"/>
              <a:t> toan “</a:t>
            </a:r>
            <a:r>
              <a:rPr lang="vi-VN" sz="2400" dirty="0" err="1"/>
              <a:t>Độ</a:t>
            </a:r>
            <a:r>
              <a:rPr lang="vi-VN" sz="2400" dirty="0"/>
              <a:t> cân </a:t>
            </a:r>
            <a:r>
              <a:rPr lang="vi-VN" sz="2400" dirty="0" err="1"/>
              <a:t>bằng</a:t>
            </a:r>
            <a:r>
              <a:rPr lang="vi-VN" sz="2400" dirty="0"/>
              <a:t> </a:t>
            </a:r>
            <a:r>
              <a:rPr lang="vi-VN" sz="2400" dirty="0" err="1"/>
              <a:t>cuộc</a:t>
            </a:r>
            <a:r>
              <a:rPr lang="vi-VN" sz="2400" dirty="0"/>
              <a:t> </a:t>
            </a:r>
            <a:r>
              <a:rPr lang="vi-VN" sz="2400" dirty="0" err="1"/>
              <a:t>sống</a:t>
            </a:r>
            <a:r>
              <a:rPr lang="vi-VN" sz="2400" dirty="0"/>
              <a:t>”</a:t>
            </a:r>
          </a:p>
          <a:p>
            <a:r>
              <a:rPr lang="vi-VN" sz="2400" b="1" dirty="0" err="1"/>
              <a:t>Các</a:t>
            </a:r>
            <a:r>
              <a:rPr lang="vi-VN" sz="2400" b="1" dirty="0"/>
              <a:t> </a:t>
            </a:r>
            <a:r>
              <a:rPr lang="vi-VN" sz="2400" b="1" dirty="0" err="1"/>
              <a:t>việc</a:t>
            </a:r>
            <a:r>
              <a:rPr lang="vi-VN" sz="2400" b="1" dirty="0"/>
              <a:t> chưa hoan </a:t>
            </a:r>
            <a:r>
              <a:rPr lang="vi-VN" sz="2400" b="1" dirty="0" err="1"/>
              <a:t>thành</a:t>
            </a:r>
            <a:r>
              <a:rPr lang="vi-VN" sz="2400" b="1" dirty="0"/>
              <a:t> :</a:t>
            </a:r>
          </a:p>
          <a:p>
            <a:r>
              <a:rPr lang="vi-VN" sz="2400" dirty="0"/>
              <a:t>-</a:t>
            </a:r>
            <a:r>
              <a:rPr lang="vi-VN" sz="2400" dirty="0" err="1"/>
              <a:t>Bảo</a:t>
            </a:r>
            <a:r>
              <a:rPr lang="vi-VN" sz="2400" dirty="0"/>
              <a:t> </a:t>
            </a:r>
            <a:r>
              <a:rPr lang="vi-VN" sz="2400" dirty="0" err="1"/>
              <a:t>mật</a:t>
            </a:r>
            <a:r>
              <a:rPr lang="vi-VN" sz="2400" dirty="0"/>
              <a:t> </a:t>
            </a:r>
            <a:r>
              <a:rPr lang="vi-VN" sz="2400" dirty="0" err="1"/>
              <a:t>tài</a:t>
            </a:r>
            <a:r>
              <a:rPr lang="vi-VN" sz="2400" dirty="0"/>
              <a:t> </a:t>
            </a:r>
            <a:r>
              <a:rPr lang="vi-VN" sz="2400" dirty="0" err="1"/>
              <a:t>liệu</a:t>
            </a:r>
            <a:r>
              <a:rPr lang="vi-VN" sz="2400" dirty="0"/>
              <a:t> </a:t>
            </a:r>
            <a:r>
              <a:rPr lang="vi-VN" sz="2400" dirty="0" err="1"/>
              <a:t>giấy</a:t>
            </a:r>
            <a:r>
              <a:rPr lang="vi-VN" sz="2400" dirty="0"/>
              <a:t> </a:t>
            </a:r>
            <a:r>
              <a:rPr lang="vi-VN" sz="2400" dirty="0" err="1"/>
              <a:t>bằng</a:t>
            </a:r>
            <a:r>
              <a:rPr lang="vi-VN" sz="2400" dirty="0"/>
              <a:t> </a:t>
            </a:r>
            <a:r>
              <a:rPr lang="vi-VN" sz="2400" dirty="0" err="1"/>
              <a:t>camera</a:t>
            </a:r>
            <a:r>
              <a:rPr lang="vi-VN" sz="2400" dirty="0"/>
              <a:t>, </a:t>
            </a:r>
            <a:r>
              <a:rPr lang="vi-VN" sz="2400" dirty="0" err="1"/>
              <a:t>cảm</a:t>
            </a:r>
            <a:r>
              <a:rPr lang="vi-VN" sz="2400" dirty="0"/>
              <a:t> </a:t>
            </a:r>
            <a:r>
              <a:rPr lang="vi-VN" sz="2400" dirty="0" err="1"/>
              <a:t>biến</a:t>
            </a:r>
            <a:r>
              <a:rPr lang="vi-VN" sz="2400" dirty="0"/>
              <a:t> </a:t>
            </a:r>
            <a:r>
              <a:rPr lang="vi-VN" sz="2400" dirty="0" err="1"/>
              <a:t>từ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thẻ</a:t>
            </a:r>
            <a:r>
              <a:rPr lang="vi-VN" sz="2400" dirty="0"/>
              <a:t>.</a:t>
            </a:r>
          </a:p>
          <a:p>
            <a:r>
              <a:rPr lang="vi-VN" sz="2400" dirty="0"/>
              <a:t>-</a:t>
            </a:r>
            <a:r>
              <a:rPr lang="vi-VN" sz="2400" dirty="0" err="1"/>
              <a:t>Tự</a:t>
            </a:r>
            <a:r>
              <a:rPr lang="vi-VN" sz="2400" dirty="0"/>
              <a:t> </a:t>
            </a:r>
            <a:r>
              <a:rPr lang="vi-VN" sz="2400" dirty="0" err="1"/>
              <a:t>tạo</a:t>
            </a:r>
            <a:r>
              <a:rPr lang="vi-VN" sz="2400" dirty="0"/>
              <a:t> Server riêng.</a:t>
            </a:r>
          </a:p>
          <a:p>
            <a:r>
              <a:rPr lang="vi-VN" sz="2400" dirty="0"/>
              <a:t>-</a:t>
            </a:r>
            <a:r>
              <a:rPr lang="vi-VN" sz="2400" dirty="0" err="1"/>
              <a:t>Tạo</a:t>
            </a:r>
            <a:r>
              <a:rPr lang="vi-VN" sz="2400" dirty="0"/>
              <a:t> </a:t>
            </a:r>
            <a:r>
              <a:rPr lang="vi-VN" sz="2400" dirty="0" err="1"/>
              <a:t>ứng</a:t>
            </a:r>
            <a:r>
              <a:rPr lang="vi-VN" sz="2400" dirty="0"/>
              <a:t> </a:t>
            </a:r>
            <a:r>
              <a:rPr lang="vi-VN" sz="2400" dirty="0" err="1"/>
              <a:t>dụng</a:t>
            </a:r>
            <a:r>
              <a:rPr lang="vi-VN" sz="2400" dirty="0"/>
              <a:t> riêng trên </a:t>
            </a:r>
            <a:r>
              <a:rPr lang="vi-VN" sz="2400" dirty="0" err="1"/>
              <a:t>Android</a:t>
            </a:r>
            <a:endParaRPr lang="vi-VN" sz="2400" dirty="0"/>
          </a:p>
          <a:p>
            <a:r>
              <a:rPr lang="vi-VN" sz="2400" dirty="0"/>
              <a:t>-</a:t>
            </a:r>
            <a:r>
              <a:rPr lang="vi-VN" sz="2400" dirty="0" err="1"/>
              <a:t>Áp</a:t>
            </a:r>
            <a:r>
              <a:rPr lang="vi-VN" sz="2400" dirty="0"/>
              <a:t> </a:t>
            </a:r>
            <a:r>
              <a:rPr lang="vi-VN" sz="2400" dirty="0" err="1"/>
              <a:t>dụng</a:t>
            </a:r>
            <a:r>
              <a:rPr lang="vi-VN" sz="2400" dirty="0"/>
              <a:t> </a:t>
            </a:r>
            <a:r>
              <a:rPr lang="vi-VN" sz="2400" dirty="0" err="1"/>
              <a:t>Logic</a:t>
            </a:r>
            <a:r>
              <a:rPr lang="vi-VN" sz="2400" dirty="0"/>
              <a:t> </a:t>
            </a:r>
            <a:r>
              <a:rPr lang="vi-VN" sz="2400" dirty="0" err="1"/>
              <a:t>mờ</a:t>
            </a:r>
            <a:endParaRPr lang="vi-VN" sz="2400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1200" smtClean="0"/>
              <a:pPr/>
              <a:t>1</a:t>
            </a:fld>
            <a:endParaRPr lang="en-US" sz="1200" dirty="0"/>
          </a:p>
        </p:txBody>
      </p:sp>
      <p:sp>
        <p:nvSpPr>
          <p:cNvPr id="6" name="Chỗ dành sẵn cho Ngày tháng 5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E3205E43-1ACF-4AD8-998D-886CFC98CDDC}" type="datetime1">
              <a:rPr lang="en-US" smtClean="0"/>
              <a:t>11/2/2016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20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484311" y="0"/>
            <a:ext cx="4963631" cy="997913"/>
          </a:xfrm>
        </p:spPr>
        <p:txBody>
          <a:bodyPr>
            <a:normAutofit/>
          </a:bodyPr>
          <a:lstStyle/>
          <a:p>
            <a:r>
              <a:rPr lang="en-US" sz="3200" dirty="0" err="1"/>
              <a:t>Cơ</a:t>
            </a:r>
            <a:r>
              <a:rPr lang="en-US" sz="3200" dirty="0"/>
              <a:t> </a:t>
            </a:r>
            <a:r>
              <a:rPr lang="en-US" sz="3200" dirty="0" err="1"/>
              <a:t>sở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</a:t>
            </a:r>
            <a:r>
              <a:rPr lang="en-US" sz="3200" dirty="0" err="1"/>
              <a:t>thuyết-Ánh</a:t>
            </a:r>
            <a:r>
              <a:rPr lang="en-US" sz="3200" dirty="0"/>
              <a:t> </a:t>
            </a:r>
            <a:r>
              <a:rPr lang="en-US" sz="3200" dirty="0" err="1"/>
              <a:t>sáng</a:t>
            </a:r>
            <a:endParaRPr lang="vi-VN" sz="3200" dirty="0"/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663" y="1348067"/>
            <a:ext cx="4145279" cy="3961786"/>
          </a:xfrm>
          <a:prstGeom prst="rect">
            <a:avLst/>
          </a:prstGeom>
        </p:spPr>
      </p:pic>
      <p:pic>
        <p:nvPicPr>
          <p:cNvPr id="6" name="Hình ảnh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287" y="1223319"/>
            <a:ext cx="4032569" cy="3981450"/>
          </a:xfrm>
          <a:prstGeom prst="rect">
            <a:avLst/>
          </a:prstGeom>
        </p:spPr>
      </p:pic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Chỗ dành sẵn cho Ngày tháng 7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8CE6F3C5-581D-4788-94FC-6ECFBF608F39}" type="datetime1">
              <a:rPr lang="en-US" smtClean="0"/>
              <a:t>11/2/2016</a:t>
            </a:fld>
            <a:endParaRPr lang="en-US" dirty="0"/>
          </a:p>
        </p:txBody>
      </p:sp>
      <p:sp>
        <p:nvSpPr>
          <p:cNvPr id="9" name="Hộp Văn bản 8"/>
          <p:cNvSpPr txBox="1"/>
          <p:nvPr/>
        </p:nvSpPr>
        <p:spPr>
          <a:xfrm>
            <a:off x="3163229" y="5528914"/>
            <a:ext cx="656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cho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70802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615680" y="0"/>
            <a:ext cx="5630939" cy="90292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–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2</a:t>
            </a:r>
            <a:endParaRPr lang="vi-VN" dirty="0"/>
          </a:p>
        </p:txBody>
      </p:sp>
      <p:pic>
        <p:nvPicPr>
          <p:cNvPr id="7" name="Hình ảnh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146" y="902923"/>
            <a:ext cx="3115334" cy="4182949"/>
          </a:xfrm>
          <a:prstGeom prst="rect">
            <a:avLst/>
          </a:prstGeom>
        </p:spPr>
      </p:pic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hỗ dành sẵn cho Ngày tháng 7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8CE6F3C5-581D-4788-94FC-6ECFBF608F39}" type="datetime1">
              <a:rPr lang="en-US" smtClean="0"/>
              <a:t>11/2/2016</a:t>
            </a:fld>
            <a:endParaRPr lang="en-US" dirty="0"/>
          </a:p>
        </p:txBody>
      </p:sp>
      <p:pic>
        <p:nvPicPr>
          <p:cNvPr id="9" name="Hình ảnh 8"/>
          <p:cNvPicPr/>
          <p:nvPr/>
        </p:nvPicPr>
        <p:blipFill>
          <a:blip r:embed="rId4"/>
          <a:stretch>
            <a:fillRect/>
          </a:stretch>
        </p:blipFill>
        <p:spPr>
          <a:xfrm>
            <a:off x="6103620" y="1142120"/>
            <a:ext cx="4848235" cy="3943751"/>
          </a:xfrm>
          <a:prstGeom prst="rect">
            <a:avLst/>
          </a:prstGeom>
        </p:spPr>
      </p:pic>
      <p:sp>
        <p:nvSpPr>
          <p:cNvPr id="3" name="Hộp Văn bản 2"/>
          <p:cNvSpPr txBox="1"/>
          <p:nvPr/>
        </p:nvSpPr>
        <p:spPr>
          <a:xfrm>
            <a:off x="1868146" y="5325070"/>
            <a:ext cx="9359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Chin-Chiuan Lina* and Kuo-Chen Huang</a:t>
            </a:r>
            <a:r>
              <a:rPr lang="vi-VN" dirty="0"/>
              <a:t>,”</a:t>
            </a:r>
            <a:r>
              <a:rPr lang="en-US" b="1" dirty="0"/>
              <a:t> Effects of Lighting Color, Illumination Intensity, and</a:t>
            </a:r>
            <a:br>
              <a:rPr lang="en-US" b="1" dirty="0"/>
            </a:br>
            <a:r>
              <a:rPr lang="en-US" b="1" dirty="0"/>
              <a:t>Text Color on Visual Performance</a:t>
            </a:r>
            <a:r>
              <a:rPr lang="en-US" dirty="0"/>
              <a:t> </a:t>
            </a:r>
            <a:r>
              <a:rPr lang="vi-VN" dirty="0"/>
              <a:t>“,</a:t>
            </a:r>
            <a:r>
              <a:rPr lang="en-US" dirty="0"/>
              <a:t> International Journal of Applied Science and Engineering</a:t>
            </a:r>
          </a:p>
          <a:p>
            <a:r>
              <a:rPr lang="en-US" dirty="0"/>
              <a:t>2014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60235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3620-D7EE-42A4-8FFE-5A2FC2873526}" type="datetime1">
              <a:rPr lang="en-US" smtClean="0"/>
              <a:t>11/2/2016</a:t>
            </a:fld>
            <a:endParaRPr lang="en-US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iêu đề 1"/>
          <p:cNvSpPr>
            <a:spLocks noGrp="1"/>
          </p:cNvSpPr>
          <p:nvPr>
            <p:ph type="title"/>
          </p:nvPr>
        </p:nvSpPr>
        <p:spPr>
          <a:xfrm>
            <a:off x="1615680" y="0"/>
            <a:ext cx="5630939" cy="90292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–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3</a:t>
            </a:r>
            <a:endParaRPr lang="vi-VN" dirty="0"/>
          </a:p>
        </p:txBody>
      </p:sp>
      <p:pic>
        <p:nvPicPr>
          <p:cNvPr id="9" name="Hình ảnh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23" y="1256303"/>
            <a:ext cx="5402452" cy="4438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ình chữ nhật 9"/>
              <p:cNvSpPr/>
              <p:nvPr/>
            </p:nvSpPr>
            <p:spPr>
              <a:xfrm>
                <a:off x="7132375" y="1423339"/>
                <a:ext cx="4283287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 </m:t>
                          </m:r>
                          <m:eqArr>
                            <m:eqArr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&amp;0                                     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𝑙𝑢𝑥</m:t>
                              </m:r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&lt;250</m:t>
                              </m:r>
                            </m:e>
                            <m:e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d>
                                <m:d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0.016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𝑙𝑢𝑥</m:t>
                                  </m:r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+62.5</m:t>
                                  </m:r>
                                </m:e>
                              </m:d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𝑙𝑢𝑥</m:t>
                              </m:r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≤500</m:t>
                              </m:r>
                            </m:e>
                            <m:e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&amp;(−0.012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𝑙𝑢𝑥</m:t>
                              </m:r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+52.5)   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𝑙𝑢𝑥</m:t>
                              </m:r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&gt;500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0" name="Hình chữ nhậ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75" y="1423339"/>
                <a:ext cx="4283287" cy="1117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Hộp Văn bản 12"/>
          <p:cNvSpPr txBox="1"/>
          <p:nvPr/>
        </p:nvSpPr>
        <p:spPr>
          <a:xfrm>
            <a:off x="7246619" y="3061753"/>
            <a:ext cx="2174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P = 0.1647524 ⋅T</a:t>
            </a:r>
          </a:p>
          <a:p>
            <a:r>
              <a:rPr lang="vi-VN" dirty="0"/>
              <a:t>− 0.0058274 ⋅T</a:t>
            </a:r>
            <a:r>
              <a:rPr lang="vi-VN" baseline="30000" dirty="0"/>
              <a:t> 2 </a:t>
            </a:r>
          </a:p>
          <a:p>
            <a:r>
              <a:rPr lang="vi-VN" dirty="0"/>
              <a:t>+ 0.0000623 ⋅T </a:t>
            </a:r>
            <a:r>
              <a:rPr lang="vi-VN" baseline="30000" dirty="0"/>
              <a:t>3</a:t>
            </a:r>
            <a:endParaRPr lang="vi-VN" dirty="0"/>
          </a:p>
          <a:p>
            <a:r>
              <a:rPr lang="vi-VN" dirty="0"/>
              <a:t>− 0.4685328</a:t>
            </a:r>
          </a:p>
        </p:txBody>
      </p:sp>
      <p:sp>
        <p:nvSpPr>
          <p:cNvPr id="14" name="Hộp Văn bản 13"/>
          <p:cNvSpPr txBox="1"/>
          <p:nvPr/>
        </p:nvSpPr>
        <p:spPr>
          <a:xfrm>
            <a:off x="7246619" y="4940490"/>
            <a:ext cx="331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X=  (0.8 x L x 0.1418) + (0.2 x P)</a:t>
            </a:r>
            <a:endParaRPr lang="vi-VN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107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79845" y="291564"/>
            <a:ext cx="7031891" cy="53751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–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hỗ dành sẵn cho Ngày tháng 7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8CE6F3C5-581D-4788-94FC-6ECFBF608F39}" type="datetime1">
              <a:rPr lang="en-US" smtClean="0"/>
              <a:t>11/2/2016</a:t>
            </a:fld>
            <a:endParaRPr lang="en-US" dirty="0"/>
          </a:p>
        </p:txBody>
      </p:sp>
      <p:pic>
        <p:nvPicPr>
          <p:cNvPr id="10" name="Hình ảnh 9"/>
          <p:cNvPicPr/>
          <p:nvPr/>
        </p:nvPicPr>
        <p:blipFill>
          <a:blip r:embed="rId3"/>
          <a:stretch>
            <a:fillRect/>
          </a:stretch>
        </p:blipFill>
        <p:spPr>
          <a:xfrm>
            <a:off x="1808445" y="1365271"/>
            <a:ext cx="4276799" cy="30730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Hộp Văn bản 2"/>
          <p:cNvSpPr txBox="1"/>
          <p:nvPr/>
        </p:nvSpPr>
        <p:spPr>
          <a:xfrm>
            <a:off x="6327900" y="2174358"/>
            <a:ext cx="51751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Small break : 30 </a:t>
            </a:r>
            <a:r>
              <a:rPr lang="en-US" sz="2400" dirty="0" err="1"/>
              <a:t>phút</a:t>
            </a:r>
            <a:r>
              <a:rPr lang="en-US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8 </a:t>
            </a:r>
            <a:r>
              <a:rPr lang="en-US" sz="2400" dirty="0" err="1"/>
              <a:t>tiếng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ngày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endParaRPr lang="vi-VN" dirty="0"/>
          </a:p>
        </p:txBody>
      </p:sp>
      <p:sp>
        <p:nvSpPr>
          <p:cNvPr id="5" name="Hộp Văn bản 4"/>
          <p:cNvSpPr txBox="1"/>
          <p:nvPr/>
        </p:nvSpPr>
        <p:spPr>
          <a:xfrm>
            <a:off x="1808445" y="4996961"/>
            <a:ext cx="9143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 A M Ariëns, P M Bongers, M Douwes, M C Miedema, W E Hoogendoorn, G van der Wal, L M Bouter, W van Mechelen </a:t>
            </a:r>
            <a:r>
              <a:rPr lang="pt-BR" i="1" dirty="0"/>
              <a:t>“Are neck flexion, neck rotation, and sitting at work risk factors for neck pain? Results of a prospective cohort study” _</a:t>
            </a:r>
            <a:r>
              <a:rPr lang="pt-BR" dirty="0"/>
              <a:t> Occup Environ Med 2001.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74114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79846" y="291564"/>
            <a:ext cx="6226674" cy="53751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– </a:t>
            </a:r>
            <a:r>
              <a:rPr lang="en-US" dirty="0" err="1"/>
              <a:t>PID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Fuzzy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Chỗ dành sẵn cho Ngày tháng 7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8CE6F3C5-581D-4788-94FC-6ECFBF608F39}" type="datetime1">
              <a:rPr lang="en-US" smtClean="0"/>
              <a:t>11/2/2016</a:t>
            </a:fld>
            <a:endParaRPr lang="en-US" dirty="0"/>
          </a:p>
        </p:txBody>
      </p:sp>
      <p:pic>
        <p:nvPicPr>
          <p:cNvPr id="9" name="Hình ảnh 8"/>
          <p:cNvPicPr/>
          <p:nvPr/>
        </p:nvPicPr>
        <p:blipFill>
          <a:blip r:embed="rId3"/>
          <a:stretch>
            <a:fillRect/>
          </a:stretch>
        </p:blipFill>
        <p:spPr>
          <a:xfrm>
            <a:off x="1862919" y="1490554"/>
            <a:ext cx="4879074" cy="1621136"/>
          </a:xfrm>
          <a:prstGeom prst="rect">
            <a:avLst/>
          </a:prstGeom>
        </p:spPr>
      </p:pic>
      <p:pic>
        <p:nvPicPr>
          <p:cNvPr id="12" name="Hình ảnh 11"/>
          <p:cNvPicPr/>
          <p:nvPr/>
        </p:nvPicPr>
        <p:blipFill>
          <a:blip r:embed="rId4"/>
          <a:stretch>
            <a:fillRect/>
          </a:stretch>
        </p:blipFill>
        <p:spPr>
          <a:xfrm>
            <a:off x="1774208" y="3773161"/>
            <a:ext cx="5056496" cy="153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57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79845" y="291564"/>
            <a:ext cx="7605097" cy="53751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– Word life balance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Chỗ dành sẵn cho Ngày tháng 7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8CE6F3C5-581D-4788-94FC-6ECFBF608F39}" type="datetime1">
              <a:rPr lang="en-US" smtClean="0"/>
              <a:t>11/2/2016</a:t>
            </a:fld>
            <a:endParaRPr lang="en-US" dirty="0"/>
          </a:p>
        </p:txBody>
      </p:sp>
      <p:pic>
        <p:nvPicPr>
          <p:cNvPr id="3" name="Hình ảnh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845" y="1500187"/>
            <a:ext cx="4248150" cy="33354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Hộp Văn bản 4"/>
          <p:cNvSpPr txBox="1"/>
          <p:nvPr/>
        </p:nvSpPr>
        <p:spPr>
          <a:xfrm>
            <a:off x="6463045" y="1119187"/>
            <a:ext cx="480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err="1"/>
              <a:t>Ánh</a:t>
            </a:r>
            <a:r>
              <a:rPr lang="en-US" sz="2800" dirty="0"/>
              <a:t> </a:t>
            </a:r>
            <a:r>
              <a:rPr lang="en-US" sz="2800" dirty="0" err="1"/>
              <a:t>sáng</a:t>
            </a:r>
            <a:endParaRPr lang="en-US" sz="2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err="1"/>
              <a:t>Nhiệt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err="1"/>
              <a:t>Môi</a:t>
            </a:r>
            <a:r>
              <a:rPr lang="en-US" sz="2800" dirty="0"/>
              <a:t> </a:t>
            </a:r>
            <a:r>
              <a:rPr lang="en-US" sz="2800" dirty="0" err="1"/>
              <a:t>trường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liên</a:t>
            </a:r>
            <a:r>
              <a:rPr lang="en-US" sz="2800" dirty="0"/>
              <a:t> </a:t>
            </a:r>
            <a:r>
              <a:rPr lang="en-US" sz="2800" dirty="0" err="1"/>
              <a:t>tục</a:t>
            </a:r>
            <a:r>
              <a:rPr lang="en-US" sz="28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giờ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ngày</a:t>
            </a:r>
            <a:r>
              <a:rPr lang="en-US" sz="28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lượng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.</a:t>
            </a:r>
          </a:p>
        </p:txBody>
      </p:sp>
      <p:sp>
        <p:nvSpPr>
          <p:cNvPr id="6" name="Mũi tên: Phải 5"/>
          <p:cNvSpPr/>
          <p:nvPr/>
        </p:nvSpPr>
        <p:spPr>
          <a:xfrm>
            <a:off x="5771203" y="2511079"/>
            <a:ext cx="691842" cy="47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vi-VN" dirty="0"/>
          </a:p>
        </p:txBody>
      </p:sp>
      <p:sp>
        <p:nvSpPr>
          <p:cNvPr id="9" name="Mũi tên: Phải 8"/>
          <p:cNvSpPr/>
          <p:nvPr/>
        </p:nvSpPr>
        <p:spPr>
          <a:xfrm>
            <a:off x="5799599" y="4526586"/>
            <a:ext cx="691842" cy="47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vi-VN" dirty="0"/>
          </a:p>
        </p:txBody>
      </p:sp>
      <p:sp>
        <p:nvSpPr>
          <p:cNvPr id="15" name="Dấu Cộng 14"/>
          <p:cNvSpPr/>
          <p:nvPr/>
        </p:nvSpPr>
        <p:spPr>
          <a:xfrm>
            <a:off x="4139777" y="5218132"/>
            <a:ext cx="680705" cy="577242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7" name="Hình ảnh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982" y="5119537"/>
            <a:ext cx="1844367" cy="886057"/>
          </a:xfrm>
          <a:prstGeom prst="rect">
            <a:avLst/>
          </a:prstGeom>
        </p:spPr>
      </p:pic>
      <p:sp>
        <p:nvSpPr>
          <p:cNvPr id="19" name="Nổ: 8 Điểm 18"/>
          <p:cNvSpPr/>
          <p:nvPr/>
        </p:nvSpPr>
        <p:spPr>
          <a:xfrm>
            <a:off x="2417236" y="4959279"/>
            <a:ext cx="1351129" cy="1206571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vi-VN" dirty="0"/>
          </a:p>
        </p:txBody>
      </p:sp>
      <p:sp>
        <p:nvSpPr>
          <p:cNvPr id="21" name="Sao: 12 Cánh 20"/>
          <p:cNvSpPr/>
          <p:nvPr/>
        </p:nvSpPr>
        <p:spPr>
          <a:xfrm>
            <a:off x="5159135" y="5044534"/>
            <a:ext cx="1332306" cy="924438"/>
          </a:xfrm>
          <a:prstGeom prst="star1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vi-VN" dirty="0"/>
          </a:p>
        </p:txBody>
      </p:sp>
      <p:sp>
        <p:nvSpPr>
          <p:cNvPr id="22" name="Mũi tên: Hình V 21"/>
          <p:cNvSpPr/>
          <p:nvPr/>
        </p:nvSpPr>
        <p:spPr>
          <a:xfrm>
            <a:off x="6986105" y="5234149"/>
            <a:ext cx="668740" cy="721264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026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66197" y="163773"/>
            <a:ext cx="7605097" cy="65509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– </a:t>
            </a:r>
            <a:r>
              <a:rPr lang="en-US" dirty="0" err="1"/>
              <a:t>STM32f4</a:t>
            </a:r>
            <a:r>
              <a:rPr lang="vi-VN" dirty="0"/>
              <a:t> &amp; </a:t>
            </a:r>
            <a:r>
              <a:rPr lang="vi-VN" dirty="0" err="1"/>
              <a:t>Modules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Chỗ dành sẵn cho Ngày tháng 7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8CE6F3C5-581D-4788-94FC-6ECFBF608F39}" type="datetime1">
              <a:rPr lang="en-US" smtClean="0"/>
              <a:t>11/2/2016</a:t>
            </a:fld>
            <a:endParaRPr lang="en-US" dirty="0"/>
          </a:p>
        </p:txBody>
      </p:sp>
      <p:sp>
        <p:nvSpPr>
          <p:cNvPr id="7" name="Hộp Văn bản 6"/>
          <p:cNvSpPr txBox="1"/>
          <p:nvPr/>
        </p:nvSpPr>
        <p:spPr>
          <a:xfrm>
            <a:off x="2388358" y="229282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err="1"/>
              <a:t>Bla</a:t>
            </a:r>
            <a:r>
              <a:rPr lang="vi-VN" dirty="0"/>
              <a:t> </a:t>
            </a:r>
            <a:r>
              <a:rPr lang="vi-VN" dirty="0" err="1"/>
              <a:t>bla</a:t>
            </a:r>
            <a:r>
              <a:rPr lang="vi-V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067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484312" y="191531"/>
            <a:ext cx="10018713" cy="549876"/>
          </a:xfrm>
        </p:spPr>
        <p:txBody>
          <a:bodyPr>
            <a:normAutofit fontScale="90000"/>
          </a:bodyPr>
          <a:lstStyle/>
          <a:p>
            <a:r>
              <a:rPr lang="en-US" dirty="0"/>
              <a:t>PHƯƠNG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vi-VN" dirty="0"/>
          </a:p>
        </p:txBody>
      </p:sp>
      <p:graphicFrame>
        <p:nvGraphicFramePr>
          <p:cNvPr id="6" name="Chỗ dành sẵn cho Nội dung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625677"/>
              </p:ext>
            </p:extLst>
          </p:nvPr>
        </p:nvGraphicFramePr>
        <p:xfrm>
          <a:off x="1484312" y="939119"/>
          <a:ext cx="3569601" cy="4827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Sơ đồ 8"/>
          <p:cNvGraphicFramePr/>
          <p:nvPr>
            <p:extLst>
              <p:ext uri="{D42A27DB-BD31-4B8C-83A1-F6EECF244321}">
                <p14:modId xmlns:p14="http://schemas.microsoft.com/office/powerpoint/2010/main" val="1995659988"/>
              </p:ext>
            </p:extLst>
          </p:nvPr>
        </p:nvGraphicFramePr>
        <p:xfrm>
          <a:off x="6665784" y="951473"/>
          <a:ext cx="3899244" cy="4839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F1E12B5C-B34D-43B9-A4F6-F82AE7421DDA}" type="datetime1">
              <a:rPr lang="en-US" smtClean="0"/>
              <a:t>11/2/2016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447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Chỗ dành sẵn cho Ngày tháng 7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8CE6F3C5-581D-4788-94FC-6ECFBF608F39}" type="datetime1">
              <a:rPr lang="en-US" smtClean="0"/>
              <a:t>11/2/2016</a:t>
            </a:fld>
            <a:endParaRPr lang="en-US" dirty="0"/>
          </a:p>
        </p:txBody>
      </p:sp>
      <p:sp>
        <p:nvSpPr>
          <p:cNvPr id="7" name="Tiêu đề 1"/>
          <p:cNvSpPr txBox="1">
            <a:spLocks/>
          </p:cNvSpPr>
          <p:nvPr/>
        </p:nvSpPr>
        <p:spPr>
          <a:xfrm>
            <a:off x="1579845" y="291564"/>
            <a:ext cx="7605097" cy="5375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Phương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– </a:t>
            </a:r>
            <a:r>
              <a:rPr lang="en-US" dirty="0" err="1"/>
              <a:t>PWM</a:t>
            </a:r>
            <a:r>
              <a:rPr lang="en-US" dirty="0"/>
              <a:t> vs </a:t>
            </a:r>
            <a:r>
              <a:rPr lang="en-US" dirty="0" err="1"/>
              <a:t>PID</a:t>
            </a:r>
            <a:endParaRPr lang="vi-VN" dirty="0"/>
          </a:p>
        </p:txBody>
      </p:sp>
      <p:pic>
        <p:nvPicPr>
          <p:cNvPr id="9" name="Hình ảnh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570" y="829084"/>
            <a:ext cx="6333531" cy="1497308"/>
          </a:xfrm>
          <a:prstGeom prst="rect">
            <a:avLst/>
          </a:prstGeom>
        </p:spPr>
      </p:pic>
      <p:pic>
        <p:nvPicPr>
          <p:cNvPr id="10" name="Hình ảnh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570" y="2937712"/>
            <a:ext cx="6116064" cy="2976605"/>
          </a:xfrm>
          <a:prstGeom prst="rect">
            <a:avLst/>
          </a:prstGeom>
        </p:spPr>
      </p:pic>
      <p:graphicFrame>
        <p:nvGraphicFramePr>
          <p:cNvPr id="11" name="Sơ đồ 10"/>
          <p:cNvGraphicFramePr/>
          <p:nvPr>
            <p:extLst/>
          </p:nvPr>
        </p:nvGraphicFramePr>
        <p:xfrm>
          <a:off x="742285" y="836653"/>
          <a:ext cx="4203511" cy="3589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009836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Chỗ dành sẵn cho Ngày tháng 7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8CE6F3C5-581D-4788-94FC-6ECFBF608F39}" type="datetime1">
              <a:rPr lang="en-US" smtClean="0"/>
              <a:t>11/2/2016</a:t>
            </a:fld>
            <a:endParaRPr lang="en-US" dirty="0"/>
          </a:p>
        </p:txBody>
      </p:sp>
      <p:sp>
        <p:nvSpPr>
          <p:cNvPr id="7" name="Tiêu đề 1"/>
          <p:cNvSpPr txBox="1">
            <a:spLocks/>
          </p:cNvSpPr>
          <p:nvPr/>
        </p:nvSpPr>
        <p:spPr>
          <a:xfrm>
            <a:off x="1579845" y="291564"/>
            <a:ext cx="7605097" cy="5375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Phương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– </a:t>
            </a:r>
            <a:r>
              <a:rPr lang="en-US" dirty="0" err="1"/>
              <a:t>PWM</a:t>
            </a:r>
            <a:r>
              <a:rPr lang="en-US" dirty="0"/>
              <a:t> vs </a:t>
            </a:r>
            <a:r>
              <a:rPr lang="en-US" dirty="0" err="1"/>
              <a:t>PID</a:t>
            </a:r>
            <a:endParaRPr lang="vi-VN" dirty="0"/>
          </a:p>
        </p:txBody>
      </p:sp>
      <p:graphicFrame>
        <p:nvGraphicFramePr>
          <p:cNvPr id="11" name="Sơ đồ 10"/>
          <p:cNvGraphicFramePr/>
          <p:nvPr>
            <p:extLst>
              <p:ext uri="{D42A27DB-BD31-4B8C-83A1-F6EECF244321}">
                <p14:modId xmlns:p14="http://schemas.microsoft.com/office/powerpoint/2010/main" val="948555989"/>
              </p:ext>
            </p:extLst>
          </p:nvPr>
        </p:nvGraphicFramePr>
        <p:xfrm>
          <a:off x="742285" y="836653"/>
          <a:ext cx="4203511" cy="3589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Hình ảnh 11"/>
          <p:cNvPicPr/>
          <p:nvPr/>
        </p:nvPicPr>
        <p:blipFill>
          <a:blip r:embed="rId8"/>
          <a:stretch>
            <a:fillRect/>
          </a:stretch>
        </p:blipFill>
        <p:spPr>
          <a:xfrm>
            <a:off x="5245915" y="1171993"/>
            <a:ext cx="6477511" cy="4695138"/>
          </a:xfrm>
          <a:prstGeom prst="rect">
            <a:avLst/>
          </a:prstGeom>
        </p:spPr>
      </p:pic>
      <p:sp>
        <p:nvSpPr>
          <p:cNvPr id="2" name="Hộp Văn bản 1"/>
          <p:cNvSpPr txBox="1"/>
          <p:nvPr/>
        </p:nvSpPr>
        <p:spPr>
          <a:xfrm>
            <a:off x="7597507" y="5840709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PWM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0224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008" y="413832"/>
            <a:ext cx="9737906" cy="5872668"/>
          </a:xfrm>
          <a:prstGeom prst="rect">
            <a:avLst/>
          </a:prstGeom>
        </p:spPr>
      </p:pic>
      <p:sp>
        <p:nvSpPr>
          <p:cNvPr id="3" name="Chỗ dành sẵn cho Số hiệu Bản chiếu 2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A5600FE8-CBF1-4ADD-848A-93B7AA48E77E}" type="datetime1">
              <a:rPr lang="en-US" smtClean="0"/>
              <a:t>11/2/2016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859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Chỗ dành sẵn cho Ngày tháng 7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8CE6F3C5-581D-4788-94FC-6ECFBF608F39}" type="datetime1">
              <a:rPr lang="en-US" smtClean="0"/>
              <a:t>11/2/2016</a:t>
            </a:fld>
            <a:endParaRPr lang="en-US" dirty="0"/>
          </a:p>
        </p:txBody>
      </p:sp>
      <p:sp>
        <p:nvSpPr>
          <p:cNvPr id="7" name="Tiêu đề 1"/>
          <p:cNvSpPr txBox="1">
            <a:spLocks/>
          </p:cNvSpPr>
          <p:nvPr/>
        </p:nvSpPr>
        <p:spPr>
          <a:xfrm>
            <a:off x="1579845" y="291564"/>
            <a:ext cx="7605097" cy="5375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Phương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– </a:t>
            </a:r>
            <a:r>
              <a:rPr lang="en-US" dirty="0" err="1"/>
              <a:t>PWM</a:t>
            </a:r>
            <a:r>
              <a:rPr lang="en-US" dirty="0"/>
              <a:t> vs </a:t>
            </a:r>
            <a:r>
              <a:rPr lang="en-US" dirty="0" err="1"/>
              <a:t>PID</a:t>
            </a:r>
            <a:endParaRPr lang="vi-VN" dirty="0"/>
          </a:p>
        </p:txBody>
      </p:sp>
      <p:graphicFrame>
        <p:nvGraphicFramePr>
          <p:cNvPr id="11" name="Sơ đồ 10"/>
          <p:cNvGraphicFramePr/>
          <p:nvPr>
            <p:extLst/>
          </p:nvPr>
        </p:nvGraphicFramePr>
        <p:xfrm>
          <a:off x="742285" y="836653"/>
          <a:ext cx="4203511" cy="3589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Hình ảnh 8"/>
          <p:cNvPicPr/>
          <p:nvPr/>
        </p:nvPicPr>
        <p:blipFill>
          <a:blip r:embed="rId8"/>
          <a:stretch>
            <a:fillRect/>
          </a:stretch>
        </p:blipFill>
        <p:spPr>
          <a:xfrm>
            <a:off x="5283840" y="1142981"/>
            <a:ext cx="6535122" cy="4534488"/>
          </a:xfrm>
          <a:prstGeom prst="rect">
            <a:avLst/>
          </a:prstGeom>
        </p:spPr>
      </p:pic>
      <p:sp>
        <p:nvSpPr>
          <p:cNvPr id="2" name="Hộp Văn bản 1"/>
          <p:cNvSpPr txBox="1"/>
          <p:nvPr/>
        </p:nvSpPr>
        <p:spPr>
          <a:xfrm>
            <a:off x="7937868" y="5677469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PWM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PID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05661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79845" y="291564"/>
            <a:ext cx="7605097" cy="53751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Phương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– Bluetooth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Chỗ dành sẵn cho Ngày tháng 7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8CE6F3C5-581D-4788-94FC-6ECFBF608F39}" type="datetime1">
              <a:rPr lang="en-US" smtClean="0"/>
              <a:t>11/2/2016</a:t>
            </a:fld>
            <a:endParaRPr lang="en-US" dirty="0"/>
          </a:p>
        </p:txBody>
      </p:sp>
      <p:pic>
        <p:nvPicPr>
          <p:cNvPr id="5" name="Hình ảnh 4"/>
          <p:cNvPicPr/>
          <p:nvPr/>
        </p:nvPicPr>
        <p:blipFill>
          <a:blip r:embed="rId3"/>
          <a:stretch>
            <a:fillRect/>
          </a:stretch>
        </p:blipFill>
        <p:spPr>
          <a:xfrm>
            <a:off x="5382393" y="1112135"/>
            <a:ext cx="5852014" cy="4771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14" name="Sơ đồ 13"/>
          <p:cNvGraphicFramePr/>
          <p:nvPr>
            <p:extLst>
              <p:ext uri="{D42A27DB-BD31-4B8C-83A1-F6EECF244321}">
                <p14:modId xmlns:p14="http://schemas.microsoft.com/office/powerpoint/2010/main" val="2886445055"/>
              </p:ext>
            </p:extLst>
          </p:nvPr>
        </p:nvGraphicFramePr>
        <p:xfrm>
          <a:off x="646620" y="973161"/>
          <a:ext cx="4203511" cy="3589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91071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79845" y="291564"/>
            <a:ext cx="7605097" cy="53751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Phương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–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chú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Chỗ dành sẵn cho Ngày tháng 7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8CE6F3C5-581D-4788-94FC-6ECFBF608F39}" type="datetime1">
              <a:rPr lang="en-US" smtClean="0"/>
              <a:t>11/2/2016</a:t>
            </a:fld>
            <a:endParaRPr lang="en-US" dirty="0"/>
          </a:p>
        </p:txBody>
      </p:sp>
      <p:graphicFrame>
        <p:nvGraphicFramePr>
          <p:cNvPr id="14" name="Sơ đồ 13"/>
          <p:cNvGraphicFramePr/>
          <p:nvPr>
            <p:extLst>
              <p:ext uri="{D42A27DB-BD31-4B8C-83A1-F6EECF244321}">
                <p14:modId xmlns:p14="http://schemas.microsoft.com/office/powerpoint/2010/main" val="645197649"/>
              </p:ext>
            </p:extLst>
          </p:nvPr>
        </p:nvGraphicFramePr>
        <p:xfrm>
          <a:off x="801923" y="1091821"/>
          <a:ext cx="3851964" cy="3616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Hình ảnh 6"/>
          <p:cNvPicPr/>
          <p:nvPr/>
        </p:nvPicPr>
        <p:blipFill>
          <a:blip r:embed="rId8"/>
          <a:stretch>
            <a:fillRect/>
          </a:stretch>
        </p:blipFill>
        <p:spPr>
          <a:xfrm>
            <a:off x="5199299" y="1091821"/>
            <a:ext cx="59150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25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79845" y="291564"/>
            <a:ext cx="7605097" cy="53751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Phương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– </a:t>
            </a:r>
            <a:r>
              <a:rPr lang="en-US" dirty="0" err="1"/>
              <a:t>IOT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Chỗ dành sẵn cho Ngày tháng 7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8CE6F3C5-581D-4788-94FC-6ECFBF608F39}" type="datetime1">
              <a:rPr lang="en-US" smtClean="0"/>
              <a:t>11/2/2016</a:t>
            </a:fld>
            <a:endParaRPr lang="en-US" dirty="0"/>
          </a:p>
        </p:txBody>
      </p:sp>
      <p:graphicFrame>
        <p:nvGraphicFramePr>
          <p:cNvPr id="14" name="Sơ đồ 13"/>
          <p:cNvGraphicFramePr/>
          <p:nvPr>
            <p:extLst>
              <p:ext uri="{D42A27DB-BD31-4B8C-83A1-F6EECF244321}">
                <p14:modId xmlns:p14="http://schemas.microsoft.com/office/powerpoint/2010/main" val="2717147576"/>
              </p:ext>
            </p:extLst>
          </p:nvPr>
        </p:nvGraphicFramePr>
        <p:xfrm>
          <a:off x="801923" y="1091821"/>
          <a:ext cx="3851964" cy="3616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Hình ảnh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9588" y="1269464"/>
            <a:ext cx="6507124" cy="412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2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79845" y="291564"/>
            <a:ext cx="7605097" cy="53751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Phương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– Heathy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Chỗ dành sẵn cho Ngày tháng 7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8CE6F3C5-581D-4788-94FC-6ECFBF608F39}" type="datetime1">
              <a:rPr lang="en-US" smtClean="0"/>
              <a:t>11/2/2016</a:t>
            </a:fld>
            <a:endParaRPr lang="en-US" dirty="0"/>
          </a:p>
        </p:txBody>
      </p:sp>
      <p:graphicFrame>
        <p:nvGraphicFramePr>
          <p:cNvPr id="14" name="Sơ đồ 13"/>
          <p:cNvGraphicFramePr/>
          <p:nvPr>
            <p:extLst>
              <p:ext uri="{D42A27DB-BD31-4B8C-83A1-F6EECF244321}">
                <p14:modId xmlns:p14="http://schemas.microsoft.com/office/powerpoint/2010/main" val="568294733"/>
              </p:ext>
            </p:extLst>
          </p:nvPr>
        </p:nvGraphicFramePr>
        <p:xfrm>
          <a:off x="801923" y="1091821"/>
          <a:ext cx="3851964" cy="3616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Hình ảnh 6"/>
          <p:cNvPicPr/>
          <p:nvPr/>
        </p:nvPicPr>
        <p:blipFill>
          <a:blip r:embed="rId8"/>
          <a:stretch>
            <a:fillRect/>
          </a:stretch>
        </p:blipFill>
        <p:spPr>
          <a:xfrm>
            <a:off x="5704507" y="1091821"/>
            <a:ext cx="5883615" cy="443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80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79845" y="291564"/>
            <a:ext cx="7605097" cy="53751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Phương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– Bảo </a:t>
            </a:r>
            <a:r>
              <a:rPr lang="en-US" dirty="0" err="1"/>
              <a:t>mật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Chỗ dành sẵn cho Ngày tháng 7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8CE6F3C5-581D-4788-94FC-6ECFBF608F39}" type="datetime1">
              <a:rPr lang="en-US" smtClean="0"/>
              <a:t>11/2/2016</a:t>
            </a:fld>
            <a:endParaRPr lang="en-US" dirty="0"/>
          </a:p>
        </p:txBody>
      </p:sp>
      <p:graphicFrame>
        <p:nvGraphicFramePr>
          <p:cNvPr id="14" name="Sơ đồ 13"/>
          <p:cNvGraphicFramePr/>
          <p:nvPr>
            <p:extLst>
              <p:ext uri="{D42A27DB-BD31-4B8C-83A1-F6EECF244321}">
                <p14:modId xmlns:p14="http://schemas.microsoft.com/office/powerpoint/2010/main" val="3092612879"/>
              </p:ext>
            </p:extLst>
          </p:nvPr>
        </p:nvGraphicFramePr>
        <p:xfrm>
          <a:off x="801923" y="1091821"/>
          <a:ext cx="3851964" cy="3616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2097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79845" y="291564"/>
            <a:ext cx="8655976" cy="53751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Phương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– Work-life balance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Chỗ dành sẵn cho Ngày tháng 7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8CE6F3C5-581D-4788-94FC-6ECFBF608F39}" type="datetime1">
              <a:rPr lang="en-US" smtClean="0"/>
              <a:t>11/2/2016</a:t>
            </a:fld>
            <a:endParaRPr lang="en-US" dirty="0"/>
          </a:p>
        </p:txBody>
      </p:sp>
      <p:graphicFrame>
        <p:nvGraphicFramePr>
          <p:cNvPr id="14" name="Sơ đồ 13"/>
          <p:cNvGraphicFramePr/>
          <p:nvPr>
            <p:extLst>
              <p:ext uri="{D42A27DB-BD31-4B8C-83A1-F6EECF244321}">
                <p14:modId xmlns:p14="http://schemas.microsoft.com/office/powerpoint/2010/main" val="2653379915"/>
              </p:ext>
            </p:extLst>
          </p:nvPr>
        </p:nvGraphicFramePr>
        <p:xfrm>
          <a:off x="801923" y="1091821"/>
          <a:ext cx="3851964" cy="3616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Biểu đồ 5"/>
          <p:cNvGraphicFramePr/>
          <p:nvPr>
            <p:extLst>
              <p:ext uri="{D42A27DB-BD31-4B8C-83A1-F6EECF244321}">
                <p14:modId xmlns:p14="http://schemas.microsoft.com/office/powerpoint/2010/main" val="1444674375"/>
              </p:ext>
            </p:extLst>
          </p:nvPr>
        </p:nvGraphicFramePr>
        <p:xfrm>
          <a:off x="5540991" y="1091821"/>
          <a:ext cx="6196084" cy="1978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0" name="Biểu đồ 9"/>
          <p:cNvGraphicFramePr/>
          <p:nvPr>
            <p:extLst>
              <p:ext uri="{D42A27DB-BD31-4B8C-83A1-F6EECF244321}">
                <p14:modId xmlns:p14="http://schemas.microsoft.com/office/powerpoint/2010/main" val="1941360676"/>
              </p:ext>
            </p:extLst>
          </p:nvPr>
        </p:nvGraphicFramePr>
        <p:xfrm>
          <a:off x="5540991" y="3321144"/>
          <a:ext cx="6196084" cy="1978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9" name="Lưu đồ: Tiến trình Xác định trước 8"/>
          <p:cNvSpPr/>
          <p:nvPr/>
        </p:nvSpPr>
        <p:spPr>
          <a:xfrm>
            <a:off x="2060812" y="5451466"/>
            <a:ext cx="7970292" cy="598227"/>
          </a:xfrm>
          <a:prstGeom prst="flowChartPredefined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(LIÊN </a:t>
            </a:r>
            <a:r>
              <a:rPr lang="en-US" dirty="0" err="1"/>
              <a:t>TỤC</a:t>
            </a:r>
            <a:r>
              <a:rPr lang="en-US" dirty="0"/>
              <a:t> +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)/2 =&gt;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06436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79845" y="291564"/>
            <a:ext cx="8655976" cy="53751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Phương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– Work-life balance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Chỗ dành sẵn cho Ngày tháng 7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8CE6F3C5-581D-4788-94FC-6ECFBF608F39}" type="datetime1">
              <a:rPr lang="en-US" smtClean="0"/>
              <a:t>11/2/2016</a:t>
            </a:fld>
            <a:endParaRPr lang="en-US" dirty="0"/>
          </a:p>
        </p:txBody>
      </p:sp>
      <p:graphicFrame>
        <p:nvGraphicFramePr>
          <p:cNvPr id="14" name="Sơ đồ 13"/>
          <p:cNvGraphicFramePr/>
          <p:nvPr>
            <p:extLst/>
          </p:nvPr>
        </p:nvGraphicFramePr>
        <p:xfrm>
          <a:off x="801923" y="1091821"/>
          <a:ext cx="3851964" cy="3616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Lưu đồ: Tiến trình Xác định trước 8"/>
          <p:cNvSpPr/>
          <p:nvPr/>
        </p:nvSpPr>
        <p:spPr>
          <a:xfrm>
            <a:off x="2060812" y="5451466"/>
            <a:ext cx="7970292" cy="598227"/>
          </a:xfrm>
          <a:prstGeom prst="flowChartPredefined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(0.2*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+ 0.8*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) =&gt; </a:t>
            </a:r>
            <a:r>
              <a:rPr lang="en-US" dirty="0" err="1"/>
              <a:t>MÔI</a:t>
            </a:r>
            <a:r>
              <a:rPr lang="en-US" dirty="0"/>
              <a:t> TRƯỜNG </a:t>
            </a:r>
            <a:r>
              <a:rPr lang="en-US" dirty="0" err="1"/>
              <a:t>LÀMVIỆC</a:t>
            </a:r>
            <a:endParaRPr lang="vi-VN" dirty="0"/>
          </a:p>
        </p:txBody>
      </p:sp>
      <p:pic>
        <p:nvPicPr>
          <p:cNvPr id="11" name="Hình ảnh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8699" y="976702"/>
            <a:ext cx="3024543" cy="1724442"/>
          </a:xfrm>
          <a:prstGeom prst="rect">
            <a:avLst/>
          </a:prstGeom>
        </p:spPr>
      </p:pic>
      <p:pic>
        <p:nvPicPr>
          <p:cNvPr id="13" name="Hình ảnh 12"/>
          <p:cNvPicPr/>
          <p:nvPr/>
        </p:nvPicPr>
        <p:blipFill>
          <a:blip r:embed="rId9"/>
          <a:stretch>
            <a:fillRect/>
          </a:stretch>
        </p:blipFill>
        <p:spPr>
          <a:xfrm>
            <a:off x="5055881" y="1031485"/>
            <a:ext cx="2782448" cy="1614877"/>
          </a:xfrm>
          <a:prstGeom prst="rect">
            <a:avLst/>
          </a:prstGeom>
        </p:spPr>
      </p:pic>
      <p:pic>
        <p:nvPicPr>
          <p:cNvPr id="5" name="Hình ảnh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1610" y="2848764"/>
            <a:ext cx="3905250" cy="2400300"/>
          </a:xfrm>
          <a:prstGeom prst="rect">
            <a:avLst/>
          </a:prstGeom>
        </p:spPr>
      </p:pic>
      <p:sp>
        <p:nvSpPr>
          <p:cNvPr id="7" name="Mũi tên: Cong Hướng lên 6"/>
          <p:cNvSpPr/>
          <p:nvPr/>
        </p:nvSpPr>
        <p:spPr>
          <a:xfrm rot="5400000">
            <a:off x="5377782" y="3029341"/>
            <a:ext cx="1060101" cy="69894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Mũi tên: Cong Hướng lên 15"/>
          <p:cNvSpPr/>
          <p:nvPr/>
        </p:nvSpPr>
        <p:spPr>
          <a:xfrm rot="16200000" flipH="1">
            <a:off x="10210587" y="3029342"/>
            <a:ext cx="1060101" cy="69894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6585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79845" y="291564"/>
            <a:ext cx="8655976" cy="53751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Phương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– Work-life balance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Chỗ dành sẵn cho Ngày tháng 7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8CE6F3C5-581D-4788-94FC-6ECFBF608F39}" type="datetime1">
              <a:rPr lang="en-US" smtClean="0"/>
              <a:t>11/2/2016</a:t>
            </a:fld>
            <a:endParaRPr lang="en-US" dirty="0"/>
          </a:p>
        </p:txBody>
      </p:sp>
      <p:graphicFrame>
        <p:nvGraphicFramePr>
          <p:cNvPr id="14" name="Sơ đồ 13"/>
          <p:cNvGraphicFramePr/>
          <p:nvPr>
            <p:extLst>
              <p:ext uri="{D42A27DB-BD31-4B8C-83A1-F6EECF244321}">
                <p14:modId xmlns:p14="http://schemas.microsoft.com/office/powerpoint/2010/main" val="3181994132"/>
              </p:ext>
            </p:extLst>
          </p:nvPr>
        </p:nvGraphicFramePr>
        <p:xfrm>
          <a:off x="801923" y="1091821"/>
          <a:ext cx="3851964" cy="3616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Dấu Cộng 14"/>
          <p:cNvSpPr/>
          <p:nvPr/>
        </p:nvSpPr>
        <p:spPr>
          <a:xfrm>
            <a:off x="7929358" y="2322907"/>
            <a:ext cx="680705" cy="577242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7" name="Hình ảnh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7526" y="4545795"/>
            <a:ext cx="1844367" cy="886057"/>
          </a:xfrm>
          <a:prstGeom prst="rect">
            <a:avLst/>
          </a:prstGeom>
        </p:spPr>
      </p:pic>
      <p:sp>
        <p:nvSpPr>
          <p:cNvPr id="18" name="Nổ: 8 Điểm 17"/>
          <p:cNvSpPr/>
          <p:nvPr/>
        </p:nvSpPr>
        <p:spPr>
          <a:xfrm>
            <a:off x="5807549" y="1429445"/>
            <a:ext cx="5305927" cy="804113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vi-VN" dirty="0"/>
          </a:p>
        </p:txBody>
      </p:sp>
      <p:sp>
        <p:nvSpPr>
          <p:cNvPr id="19" name="Sao: 12 Cánh 18"/>
          <p:cNvSpPr/>
          <p:nvPr/>
        </p:nvSpPr>
        <p:spPr>
          <a:xfrm>
            <a:off x="5416455" y="3085458"/>
            <a:ext cx="5535401" cy="522783"/>
          </a:xfrm>
          <a:prstGeom prst="star1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MÔI</a:t>
            </a:r>
            <a:r>
              <a:rPr lang="en-US" dirty="0"/>
              <a:t> TRƯỜNG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vi-VN" dirty="0"/>
          </a:p>
        </p:txBody>
      </p:sp>
      <p:sp>
        <p:nvSpPr>
          <p:cNvPr id="20" name="Mũi tên: Hình V 19"/>
          <p:cNvSpPr/>
          <p:nvPr/>
        </p:nvSpPr>
        <p:spPr>
          <a:xfrm rot="5400000">
            <a:off x="8031702" y="3689713"/>
            <a:ext cx="435457" cy="721264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643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65168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-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vi-VN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Chỗ dành sẵn cho Ngày tháng 5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941F6384-6912-4293-B18F-EC6B8D6F2308}" type="datetime1">
              <a:rPr lang="en-US" smtClean="0"/>
              <a:t>11/2/2016</a:t>
            </a:fld>
            <a:endParaRPr lang="en-US" dirty="0"/>
          </a:p>
        </p:txBody>
      </p:sp>
      <p:pic>
        <p:nvPicPr>
          <p:cNvPr id="7" name="Hình ảnh 6"/>
          <p:cNvPicPr/>
          <p:nvPr/>
        </p:nvPicPr>
        <p:blipFill>
          <a:blip r:embed="rId2"/>
          <a:stretch>
            <a:fillRect/>
          </a:stretch>
        </p:blipFill>
        <p:spPr>
          <a:xfrm>
            <a:off x="1484310" y="894053"/>
            <a:ext cx="10209663" cy="439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7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322386" y="428626"/>
            <a:ext cx="4047809" cy="800100"/>
          </a:xfrm>
        </p:spPr>
        <p:txBody>
          <a:bodyPr/>
          <a:lstStyle/>
          <a:p>
            <a:r>
              <a:rPr lang="vi-VN" dirty="0" err="1"/>
              <a:t>Giản</a:t>
            </a:r>
            <a:r>
              <a:rPr lang="vi-VN" dirty="0"/>
              <a:t>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Gantt</a:t>
            </a:r>
            <a:endParaRPr lang="vi-VN" dirty="0"/>
          </a:p>
        </p:txBody>
      </p:sp>
      <p:graphicFrame>
        <p:nvGraphicFramePr>
          <p:cNvPr id="3" name="Biểu đồ 2">
            <a:extLst>
              <a:ext uri="{FF2B5EF4-FFF2-40B4-BE49-F238E27FC236}">
                <a16:creationId xmlns:a16="http://schemas.microsoft.com/office/drawing/2014/main" id="{C3D57611-2A5E-439F-AF17-B327A39DBD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7821758"/>
              </p:ext>
            </p:extLst>
          </p:nvPr>
        </p:nvGraphicFramePr>
        <p:xfrm>
          <a:off x="1787857" y="1419794"/>
          <a:ext cx="8748216" cy="4162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hỗ dành sẵn cho Ngày tháng 5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3415FF98-CDEC-4965-9413-7BE821FC4E14}" type="datetime1">
              <a:rPr lang="en-US" smtClean="0"/>
              <a:t>11/2/2016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5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KHOA </a:t>
            </a:r>
            <a:r>
              <a:rPr lang="en-US" dirty="0" err="1"/>
              <a:t>HỌC</a:t>
            </a:r>
            <a:r>
              <a:rPr lang="en-US" dirty="0"/>
              <a:t> 2016</a:t>
            </a:r>
            <a:endParaRPr lang="vi-VN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hỗ dành sẵn cho Ngày tháng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8C31-9778-4917-A7E5-9ADC359819E9}" type="datetime1">
              <a:rPr lang="en-US" smtClean="0"/>
              <a:t>11/2/2016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6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484312" y="685801"/>
            <a:ext cx="4793658" cy="39237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+mn-lt"/>
              </a:rPr>
              <a:t>Nội dung </a:t>
            </a:r>
            <a:r>
              <a:rPr lang="en-US" b="1" dirty="0" err="1">
                <a:latin typeface="+mn-lt"/>
              </a:rPr>
              <a:t>báo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cáo</a:t>
            </a:r>
            <a:endParaRPr lang="vi-VN" b="1" dirty="0">
              <a:latin typeface="+mn-lt"/>
            </a:endParaRPr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hỗ dành sẵn cho Ngày tháng 5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23AB128E-8028-461D-BC83-6DE1ECE3F413}" type="datetime1">
              <a:rPr lang="en-US" smtClean="0"/>
              <a:t>11/2/2016</a:t>
            </a:fld>
            <a:endParaRPr lang="en-US" dirty="0"/>
          </a:p>
        </p:txBody>
      </p:sp>
      <p:graphicFrame>
        <p:nvGraphicFramePr>
          <p:cNvPr id="7" name="Chỗ dành sẵn cho Nội dung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210181"/>
              </p:ext>
            </p:extLst>
          </p:nvPr>
        </p:nvGraphicFramePr>
        <p:xfrm>
          <a:off x="2892119" y="1276350"/>
          <a:ext cx="7412037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808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51520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TÀI</a:t>
            </a:r>
            <a:endParaRPr lang="vi-VN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hỗ dành sẵn cho Ngày tháng 5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C118CC95-2206-4AEA-931D-70C0ECA97D2B}" type="datetime1">
              <a:rPr lang="en-US" smtClean="0"/>
              <a:t>11/2/2016</a:t>
            </a:fld>
            <a:endParaRPr lang="en-US" dirty="0"/>
          </a:p>
        </p:txBody>
      </p:sp>
      <p:pic>
        <p:nvPicPr>
          <p:cNvPr id="8" name="Hình ảnh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215" y="714375"/>
            <a:ext cx="9246441" cy="530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8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311319" y="0"/>
            <a:ext cx="10018713" cy="926757"/>
          </a:xfrm>
        </p:spPr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RA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2E605877-340F-4209-9465-2AFDC4A40BF5}" type="datetime1">
              <a:rPr lang="en-US" smtClean="0"/>
              <a:t>11/2/2016</a:t>
            </a:fld>
            <a:endParaRPr lang="en-US" dirty="0"/>
          </a:p>
        </p:txBody>
      </p:sp>
      <p:graphicFrame>
        <p:nvGraphicFramePr>
          <p:cNvPr id="6" name="Sơ đồ 5"/>
          <p:cNvGraphicFramePr/>
          <p:nvPr>
            <p:extLst>
              <p:ext uri="{D42A27DB-BD31-4B8C-83A1-F6EECF244321}">
                <p14:modId xmlns:p14="http://schemas.microsoft.com/office/powerpoint/2010/main" val="2230141017"/>
              </p:ext>
            </p:extLst>
          </p:nvPr>
        </p:nvGraphicFramePr>
        <p:xfrm>
          <a:off x="412954" y="920064"/>
          <a:ext cx="7949996" cy="530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Hộp Văn bản 6"/>
          <p:cNvSpPr txBox="1"/>
          <p:nvPr/>
        </p:nvSpPr>
        <p:spPr>
          <a:xfrm>
            <a:off x="7827656" y="996383"/>
            <a:ext cx="3810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 err="1"/>
              <a:t>Cân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ánh</a:t>
            </a:r>
            <a:r>
              <a:rPr lang="en-US" sz="2400" dirty="0"/>
              <a:t> </a:t>
            </a:r>
            <a:r>
              <a:rPr lang="en-US" sz="2400" dirty="0" err="1"/>
              <a:t>sáng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Bluetooth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 err="1"/>
              <a:t>Sức</a:t>
            </a:r>
            <a:r>
              <a:rPr lang="en-US" sz="2400" dirty="0"/>
              <a:t> </a:t>
            </a:r>
            <a:r>
              <a:rPr lang="en-US" sz="2400" dirty="0" err="1"/>
              <a:t>khỏe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 err="1"/>
              <a:t>Nhắc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Bảo </a:t>
            </a:r>
            <a:r>
              <a:rPr lang="en-US" sz="2400" dirty="0" err="1"/>
              <a:t>mật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 err="1"/>
              <a:t>IOT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Work - life</a:t>
            </a:r>
          </a:p>
        </p:txBody>
      </p:sp>
    </p:spTree>
    <p:extLst>
      <p:ext uri="{BB962C8B-B14F-4D97-AF65-F5344CB8AC3E}">
        <p14:creationId xmlns:p14="http://schemas.microsoft.com/office/powerpoint/2010/main" val="3956036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484313" y="0"/>
            <a:ext cx="10018713" cy="692624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LÝ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hỗ dành sẵn cho Ngày tháng 5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636949B4-635C-4807-99A5-799429B663C1}" type="datetime1">
              <a:rPr lang="en-US" smtClean="0"/>
              <a:t>11/2/2016</a:t>
            </a:fld>
            <a:endParaRPr lang="en-US" dirty="0"/>
          </a:p>
        </p:txBody>
      </p:sp>
      <p:graphicFrame>
        <p:nvGraphicFramePr>
          <p:cNvPr id="8" name="Chỗ dành sẵn cho Nội dung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289071"/>
              </p:ext>
            </p:extLst>
          </p:nvPr>
        </p:nvGraphicFramePr>
        <p:xfrm>
          <a:off x="2606675" y="1005226"/>
          <a:ext cx="7773987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6596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484312" y="25175"/>
            <a:ext cx="4436428" cy="957806"/>
          </a:xfrm>
        </p:spPr>
        <p:txBody>
          <a:bodyPr>
            <a:normAutofit/>
          </a:bodyPr>
          <a:lstStyle/>
          <a:p>
            <a:r>
              <a:rPr lang="en-US" sz="3200" dirty="0" err="1"/>
              <a:t>Cơ</a:t>
            </a:r>
            <a:r>
              <a:rPr lang="en-US" sz="3200" dirty="0"/>
              <a:t> </a:t>
            </a:r>
            <a:r>
              <a:rPr lang="en-US" sz="3200" dirty="0" err="1"/>
              <a:t>sở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</a:t>
            </a:r>
            <a:r>
              <a:rPr lang="en-US" sz="3200" dirty="0" err="1"/>
              <a:t>thuyết</a:t>
            </a:r>
            <a:r>
              <a:rPr lang="en-US" sz="3200" dirty="0"/>
              <a:t>- </a:t>
            </a:r>
            <a:r>
              <a:rPr lang="en-US" sz="3200" dirty="0" err="1"/>
              <a:t>Nhiệt</a:t>
            </a:r>
            <a:r>
              <a:rPr lang="en-US" sz="3200" dirty="0"/>
              <a:t> </a:t>
            </a:r>
            <a:r>
              <a:rPr lang="en-US" sz="3200" dirty="0" err="1"/>
              <a:t>độ</a:t>
            </a:r>
            <a:endParaRPr lang="vi-VN" sz="320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hỗ dành sẵn cho Ngày tháng 7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8CE6F3C5-581D-4788-94FC-6ECFBF608F39}" type="datetime1">
              <a:rPr lang="en-US" smtClean="0"/>
              <a:t>11/2/2016</a:t>
            </a:fld>
            <a:endParaRPr lang="en-US" dirty="0"/>
          </a:p>
        </p:txBody>
      </p:sp>
      <p:pic>
        <p:nvPicPr>
          <p:cNvPr id="7" name="Hình ảnh 6"/>
          <p:cNvPicPr/>
          <p:nvPr/>
        </p:nvPicPr>
        <p:blipFill>
          <a:blip r:embed="rId3"/>
          <a:stretch>
            <a:fillRect/>
          </a:stretch>
        </p:blipFill>
        <p:spPr>
          <a:xfrm>
            <a:off x="1484312" y="982981"/>
            <a:ext cx="5579428" cy="4251859"/>
          </a:xfrm>
          <a:prstGeom prst="rect">
            <a:avLst/>
          </a:prstGeom>
        </p:spPr>
      </p:pic>
      <p:sp>
        <p:nvSpPr>
          <p:cNvPr id="3" name="Hộp Văn bản 2"/>
          <p:cNvSpPr txBox="1"/>
          <p:nvPr/>
        </p:nvSpPr>
        <p:spPr>
          <a:xfrm>
            <a:off x="2098461" y="5215292"/>
            <a:ext cx="462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vi-VN" dirty="0"/>
          </a:p>
        </p:txBody>
      </p:sp>
      <p:sp>
        <p:nvSpPr>
          <p:cNvPr id="9" name="Hộp Văn bản 8"/>
          <p:cNvSpPr txBox="1"/>
          <p:nvPr/>
        </p:nvSpPr>
        <p:spPr>
          <a:xfrm>
            <a:off x="7874809" y="1818607"/>
            <a:ext cx="39577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-Năng </a:t>
            </a:r>
            <a:r>
              <a:rPr lang="vi-VN" dirty="0" err="1"/>
              <a:t>suất</a:t>
            </a:r>
            <a:r>
              <a:rPr lang="vi-VN" dirty="0"/>
              <a:t> cao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ở </a:t>
            </a:r>
            <a:r>
              <a:rPr lang="vi-VN" dirty="0" err="1"/>
              <a:t>nhiệt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khoảng</a:t>
            </a:r>
            <a:r>
              <a:rPr lang="vi-VN" dirty="0"/>
              <a:t> 22 ° C</a:t>
            </a:r>
          </a:p>
          <a:p>
            <a:endParaRPr lang="vi-VN" dirty="0"/>
          </a:p>
          <a:p>
            <a:r>
              <a:rPr lang="vi-VN" dirty="0"/>
              <a:t>-P = 0.1647524 ⋅T</a:t>
            </a:r>
          </a:p>
          <a:p>
            <a:r>
              <a:rPr lang="vi-VN" dirty="0"/>
              <a:t>− 0.0058274 ⋅T</a:t>
            </a:r>
            <a:r>
              <a:rPr lang="vi-VN" baseline="30000" dirty="0"/>
              <a:t> 2 </a:t>
            </a:r>
          </a:p>
          <a:p>
            <a:r>
              <a:rPr lang="vi-VN" dirty="0"/>
              <a:t>+ 0.0000623 ⋅T </a:t>
            </a:r>
            <a:r>
              <a:rPr lang="vi-VN" baseline="30000" dirty="0"/>
              <a:t>3</a:t>
            </a:r>
            <a:endParaRPr lang="vi-VN" dirty="0"/>
          </a:p>
          <a:p>
            <a:r>
              <a:rPr lang="vi-VN" dirty="0"/>
              <a:t>− 0.4685328</a:t>
            </a:r>
          </a:p>
        </p:txBody>
      </p:sp>
      <p:sp>
        <p:nvSpPr>
          <p:cNvPr id="10" name="Hộp Văn bản 9"/>
          <p:cNvSpPr txBox="1"/>
          <p:nvPr/>
        </p:nvSpPr>
        <p:spPr>
          <a:xfrm>
            <a:off x="2234135" y="5604172"/>
            <a:ext cx="9268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Seppanen</a:t>
            </a:r>
            <a:r>
              <a:rPr lang="en-US" dirty="0"/>
              <a:t>, </a:t>
            </a:r>
            <a:r>
              <a:rPr lang="en-US" dirty="0" err="1"/>
              <a:t>O.Fisk</a:t>
            </a:r>
            <a:r>
              <a:rPr lang="en-US" dirty="0"/>
              <a:t>, </a:t>
            </a:r>
            <a:r>
              <a:rPr lang="en-US" dirty="0" err="1"/>
              <a:t>W.J.Lei</a:t>
            </a:r>
            <a:r>
              <a:rPr lang="en-US" dirty="0"/>
              <a:t>, </a:t>
            </a:r>
            <a:r>
              <a:rPr lang="en-US" dirty="0" err="1"/>
              <a:t>Q.H.Publication</a:t>
            </a:r>
            <a:r>
              <a:rPr lang="en-US" dirty="0"/>
              <a:t> D. “Room temperature and productivity in office work”, Helsinki University of Technology, Finland 2015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29599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TM03457496[[fn=Thị sai]]</Template>
  <TotalTime>862</TotalTime>
  <Words>3546</Words>
  <Application>Microsoft Office PowerPoint</Application>
  <PresentationFormat>Màn hình rộng</PresentationFormat>
  <Paragraphs>441</Paragraphs>
  <Slides>29</Slides>
  <Notes>20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29</vt:i4>
      </vt:variant>
    </vt:vector>
  </HeadingPairs>
  <TitlesOfParts>
    <vt:vector size="37" baseType="lpstr">
      <vt:lpstr>Arial</vt:lpstr>
      <vt:lpstr>Arial Black</vt:lpstr>
      <vt:lpstr>Calibri</vt:lpstr>
      <vt:lpstr>Cambria Math</vt:lpstr>
      <vt:lpstr>Corbel</vt:lpstr>
      <vt:lpstr>Times New Roman</vt:lpstr>
      <vt:lpstr>Wingdings</vt:lpstr>
      <vt:lpstr>Parallax</vt:lpstr>
      <vt:lpstr>Quá trình làm việc</vt:lpstr>
      <vt:lpstr>Bản trình bày PowerPoint</vt:lpstr>
      <vt:lpstr>Giản đồ Gantt</vt:lpstr>
      <vt:lpstr>BÁO CÁO NGHIÊN CỨU KHOA HỌC 2016</vt:lpstr>
      <vt:lpstr>Nội dung báo cáo</vt:lpstr>
      <vt:lpstr>TỔNG QUAN ĐỀ TÀI</vt:lpstr>
      <vt:lpstr>BÀI TOÁN ĐẶT RA</vt:lpstr>
      <vt:lpstr>CƠ SỞ LÝ THUYẾT</vt:lpstr>
      <vt:lpstr>Cơ sở lý thuyết- Nhiệt độ</vt:lpstr>
      <vt:lpstr>Cơ sở lý thuyết-Ánh sáng</vt:lpstr>
      <vt:lpstr>Cơ sở lý thuyết – Ánh sáng 2</vt:lpstr>
      <vt:lpstr>Cơ sở lý thuyết – Ánh sáng 3</vt:lpstr>
      <vt:lpstr>Cơ sở lý thuyết – Thời gian làm việc</vt:lpstr>
      <vt:lpstr>Cơ sở lý thuyết – PID và Fuzzy</vt:lpstr>
      <vt:lpstr>Cơ sở lý thuyết – Word life balance</vt:lpstr>
      <vt:lpstr>Cơ sở lý thuyết – STM32f4 &amp; Modules</vt:lpstr>
      <vt:lpstr>PHƯƠNG PHÁP THỰC HIỆN</vt:lpstr>
      <vt:lpstr>Bản trình bày PowerPoint</vt:lpstr>
      <vt:lpstr>Bản trình bày PowerPoint</vt:lpstr>
      <vt:lpstr>Bản trình bày PowerPoint</vt:lpstr>
      <vt:lpstr>Phương pháp thực hiện– Bluetooth</vt:lpstr>
      <vt:lpstr>Phương pháp thực hiện– Ghi chú</vt:lpstr>
      <vt:lpstr>Phương pháp thực hiện– IOT</vt:lpstr>
      <vt:lpstr>Phương pháp thực hiện– Heathy</vt:lpstr>
      <vt:lpstr>Phương pháp thực hiện– Bảo mật</vt:lpstr>
      <vt:lpstr>Phương pháp thực hiện– Work-life balance</vt:lpstr>
      <vt:lpstr>Phương pháp thực hiện– Work-life balance</vt:lpstr>
      <vt:lpstr>Phương pháp thực hiện– Work-life balance</vt:lpstr>
      <vt:lpstr>KẾT QUẢ- ĐÁNH GIÁ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NGHIÊN CỨU KHOA HỌC 2016</dc:title>
  <dc:creator>Tiến Đạt Nguyễn Trần</dc:creator>
  <cp:lastModifiedBy>Nguyễn Trần Tiến Đạt</cp:lastModifiedBy>
  <cp:revision>69</cp:revision>
  <dcterms:created xsi:type="dcterms:W3CDTF">2016-10-15T09:59:57Z</dcterms:created>
  <dcterms:modified xsi:type="dcterms:W3CDTF">2016-11-02T04:23:26Z</dcterms:modified>
</cp:coreProperties>
</file>