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787" autoAdjust="0"/>
  </p:normalViewPr>
  <p:slideViewPr>
    <p:cSldViewPr>
      <p:cViewPr>
        <p:scale>
          <a:sx n="33" d="100"/>
          <a:sy n="33" d="100"/>
        </p:scale>
        <p:origin x="-24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582CA-6B26-4B29-BE36-214D7508C047}" type="datetimeFigureOut">
              <a:rPr lang="en-US" smtClean="0"/>
              <a:t>4/5/2016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64C549-22B1-4B2E-A137-1287EC3526D9}" type="slidenum">
              <a:rPr lang="en-US" smtClean="0"/>
              <a:t>‹#›</a:t>
            </a:fld>
            <a:endParaRPr lang="en-US"/>
          </a:p>
        </p:txBody>
      </p:sp>
    </p:spTree>
    <p:extLst>
      <p:ext uri="{BB962C8B-B14F-4D97-AF65-F5344CB8AC3E}">
        <p14:creationId xmlns:p14="http://schemas.microsoft.com/office/powerpoint/2010/main" val="10633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UserStory</a:t>
            </a:r>
            <a:r>
              <a:rPr lang="en-GB" dirty="0" smtClean="0"/>
              <a:t> 1 : </a:t>
            </a:r>
            <a:r>
              <a:rPr lang="en-US" b="1" baseline="0" dirty="0" smtClean="0"/>
              <a:t>User Registration </a:t>
            </a:r>
          </a:p>
          <a:p>
            <a:endParaRPr lang="en-GB" baseline="0" dirty="0" smtClean="0"/>
          </a:p>
          <a:p>
            <a:r>
              <a:rPr lang="en-GB" baseline="0" dirty="0" smtClean="0"/>
              <a:t>User needs to sign up to make the booking, User should be able to see and search the listing, but when it comes to request for reservation, User needs to signup by providing his personal details. </a:t>
            </a:r>
            <a:r>
              <a:rPr lang="en-GB" b="1" baseline="0" dirty="0" err="1" smtClean="0"/>
              <a:t>Aathiti</a:t>
            </a:r>
            <a:r>
              <a:rPr lang="en-GB" baseline="0" dirty="0" smtClean="0"/>
              <a:t> reviews the profiles and information. Once the profile review is completed, Documents are checked. User will become active and can request for reservation to any Listing.</a:t>
            </a:r>
          </a:p>
          <a:p>
            <a:endParaRPr lang="en-GB" baseline="0" dirty="0" smtClean="0"/>
          </a:p>
          <a:p>
            <a:endParaRPr lang="en-GB" baseline="0" dirty="0" smtClean="0"/>
          </a:p>
          <a:p>
            <a:r>
              <a:rPr lang="en-GB" baseline="0" dirty="0" err="1" smtClean="0"/>
              <a:t>UserStory</a:t>
            </a:r>
            <a:r>
              <a:rPr lang="en-GB" baseline="0" dirty="0" smtClean="0"/>
              <a:t> 2 : </a:t>
            </a:r>
            <a:r>
              <a:rPr lang="en-GB" b="1" baseline="0" dirty="0" smtClean="0"/>
              <a:t>Property Registration</a:t>
            </a:r>
          </a:p>
          <a:p>
            <a:endParaRPr lang="en-GB" baseline="0" dirty="0" smtClean="0"/>
          </a:p>
          <a:p>
            <a:r>
              <a:rPr lang="en-GB" baseline="0" dirty="0" smtClean="0"/>
              <a:t>Whenever a user wants to host/ list down his property to </a:t>
            </a:r>
            <a:r>
              <a:rPr lang="en-GB" baseline="0" dirty="0" err="1" smtClean="0"/>
              <a:t>Aathiti</a:t>
            </a:r>
            <a:r>
              <a:rPr lang="en-GB" baseline="0" dirty="0" smtClean="0"/>
              <a:t>, He would only be able to do it when he is a verified member of </a:t>
            </a:r>
            <a:r>
              <a:rPr lang="en-GB" baseline="0" dirty="0" err="1" smtClean="0"/>
              <a:t>Aathiti</a:t>
            </a:r>
            <a:r>
              <a:rPr lang="en-GB" baseline="0" dirty="0" smtClean="0"/>
              <a:t>. When he request for registration of a listing, He has to provide all the information about the listing and agree to Guest Refund and Host Guarantee policies.</a:t>
            </a:r>
          </a:p>
          <a:p>
            <a:endParaRPr lang="en-GB" baseline="0" dirty="0" smtClean="0"/>
          </a:p>
          <a:p>
            <a:r>
              <a:rPr lang="en-GB" baseline="0" dirty="0" err="1" smtClean="0"/>
              <a:t>UserStory</a:t>
            </a:r>
            <a:r>
              <a:rPr lang="en-GB" baseline="0" dirty="0" smtClean="0"/>
              <a:t> 3 : </a:t>
            </a:r>
            <a:r>
              <a:rPr lang="en-GB" b="1" baseline="0" dirty="0" smtClean="0"/>
              <a:t>Login</a:t>
            </a:r>
          </a:p>
          <a:p>
            <a:endParaRPr lang="en-GB" baseline="0" dirty="0" smtClean="0"/>
          </a:p>
          <a:p>
            <a:r>
              <a:rPr lang="en-GB" baseline="0" dirty="0" smtClean="0"/>
              <a:t>Once the User is registered, He should be able to login.</a:t>
            </a:r>
          </a:p>
        </p:txBody>
      </p:sp>
      <p:sp>
        <p:nvSpPr>
          <p:cNvPr id="4" name="Slide Number Placeholder 3"/>
          <p:cNvSpPr>
            <a:spLocks noGrp="1"/>
          </p:cNvSpPr>
          <p:nvPr>
            <p:ph type="sldNum" sz="quarter" idx="10"/>
          </p:nvPr>
        </p:nvSpPr>
        <p:spPr/>
        <p:txBody>
          <a:bodyPr/>
          <a:lstStyle/>
          <a:p>
            <a:fld id="{6A64C549-22B1-4B2E-A137-1287EC3526D9}" type="slidenum">
              <a:rPr lang="en-US" smtClean="0"/>
              <a:t>2</a:t>
            </a:fld>
            <a:endParaRPr lang="en-US"/>
          </a:p>
        </p:txBody>
      </p:sp>
    </p:spTree>
    <p:extLst>
      <p:ext uri="{BB962C8B-B14F-4D97-AF65-F5344CB8AC3E}">
        <p14:creationId xmlns:p14="http://schemas.microsoft.com/office/powerpoint/2010/main" val="250030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9906E5-B5DA-4EB0-864A-6CB84129EEE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1221D-5508-4A5C-A564-DDC32DFCC876}"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906E5-B5DA-4EB0-864A-6CB84129EEE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906E5-B5DA-4EB0-864A-6CB84129EEE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906E5-B5DA-4EB0-864A-6CB84129EEE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906E5-B5DA-4EB0-864A-6CB84129EEE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1221D-5508-4A5C-A564-DDC32DFCC876}"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906E5-B5DA-4EB0-864A-6CB84129EEE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906E5-B5DA-4EB0-864A-6CB84129EEE1}"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1221D-5508-4A5C-A564-DDC32DFCC876}"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9906E5-B5DA-4EB0-864A-6CB84129EEE1}"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906E5-B5DA-4EB0-864A-6CB84129EEE1}"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906E5-B5DA-4EB0-864A-6CB84129EEE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1221D-5508-4A5C-A564-DDC32DFCC876}"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906E5-B5DA-4EB0-864A-6CB84129EEE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1221D-5508-4A5C-A564-DDC32DFCC8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79906E5-B5DA-4EB0-864A-6CB84129EEE1}" type="datetimeFigureOut">
              <a:rPr lang="en-US" smtClean="0"/>
              <a:t>4/5/2016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AD1221D-5508-4A5C-A564-DDC32DFCC876}"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Sprint Backlog</a:t>
            </a:r>
            <a:endParaRPr lang="en-US" dirty="0"/>
          </a:p>
        </p:txBody>
      </p:sp>
    </p:spTree>
    <p:extLst>
      <p:ext uri="{BB962C8B-B14F-4D97-AF65-F5344CB8AC3E}">
        <p14:creationId xmlns:p14="http://schemas.microsoft.com/office/powerpoint/2010/main" val="302136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81000"/>
            <a:ext cx="2691764"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Sprint 1</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Round Diagonal Corner Rectangle 3"/>
          <p:cNvSpPr/>
          <p:nvPr/>
        </p:nvSpPr>
        <p:spPr>
          <a:xfrm>
            <a:off x="748144" y="1752600"/>
            <a:ext cx="2202873" cy="8382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User Registration</a:t>
            </a:r>
            <a:endParaRPr lang="en-US" dirty="0"/>
          </a:p>
        </p:txBody>
      </p:sp>
      <p:sp>
        <p:nvSpPr>
          <p:cNvPr id="5" name="Round Diagonal Corner Rectangle 4"/>
          <p:cNvSpPr/>
          <p:nvPr/>
        </p:nvSpPr>
        <p:spPr>
          <a:xfrm>
            <a:off x="3460691" y="1752600"/>
            <a:ext cx="2330509" cy="8382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Property Registration</a:t>
            </a:r>
            <a:endParaRPr lang="en-US" dirty="0"/>
          </a:p>
        </p:txBody>
      </p:sp>
      <p:sp>
        <p:nvSpPr>
          <p:cNvPr id="6" name="Round Diagonal Corner Rectangle 5"/>
          <p:cNvSpPr/>
          <p:nvPr/>
        </p:nvSpPr>
        <p:spPr>
          <a:xfrm>
            <a:off x="6248400" y="1759527"/>
            <a:ext cx="2330509" cy="8382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Login</a:t>
            </a:r>
            <a:endParaRPr lang="en-US" dirty="0"/>
          </a:p>
        </p:txBody>
      </p:sp>
    </p:spTree>
    <p:extLst>
      <p:ext uri="{BB962C8B-B14F-4D97-AF65-F5344CB8AC3E}">
        <p14:creationId xmlns:p14="http://schemas.microsoft.com/office/powerpoint/2010/main" val="115190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81000"/>
            <a:ext cx="2691764"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Sprint 2</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6511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81000"/>
            <a:ext cx="2691764"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Sprint 3</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65117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381000"/>
            <a:ext cx="2691764"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Sprint 4</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651173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0</TotalTime>
  <Words>174</Words>
  <Application>Microsoft Office PowerPoint</Application>
  <PresentationFormat>On-screen Show (4:3)</PresentationFormat>
  <Paragraphs>21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NewsPrint</vt:lpstr>
      <vt:lpstr>Sprint Backlog</vt:lpstr>
      <vt:lpstr>PowerPoint Presentation</vt:lpstr>
      <vt:lpstr>PowerPoint Presentation</vt:lpstr>
      <vt:lpstr>PowerPoint Presentation</vt:lpstr>
      <vt:lpstr>PowerPoint Presentation</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KU2318</dc:creator>
  <cp:lastModifiedBy>KU2318</cp:lastModifiedBy>
  <cp:revision>4</cp:revision>
  <dcterms:created xsi:type="dcterms:W3CDTF">2016-04-05T13:39:20Z</dcterms:created>
  <dcterms:modified xsi:type="dcterms:W3CDTF">2016-04-05T13:53:03Z</dcterms:modified>
</cp:coreProperties>
</file>