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DREAM halt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9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6890" y="269590"/>
            <a:ext cx="10148552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Dream Halt Components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0800000" flipH="1" flipV="1">
            <a:off x="1047616" y="1133376"/>
            <a:ext cx="224937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Dream Halt Manage User &amp; Property Platform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0800000" flipH="1" flipV="1">
            <a:off x="4715949" y="1133376"/>
            <a:ext cx="203043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Dream halt </a:t>
            </a:r>
          </a:p>
          <a:p>
            <a:r>
              <a:rPr lang="en-US" dirty="0" smtClean="0"/>
              <a:t>User &amp; Property Verification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0800000" flipH="1" flipV="1">
            <a:off x="8551706" y="1133376"/>
            <a:ext cx="203043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Dream Halt Messaging Platform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0800000" flipH="1" flipV="1">
            <a:off x="925266" y="3217607"/>
            <a:ext cx="2275134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Dream Halt </a:t>
            </a:r>
          </a:p>
          <a:p>
            <a:r>
              <a:rPr lang="en-US" dirty="0" smtClean="0"/>
              <a:t>Booking &amp; Payment platform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4715949" y="3217608"/>
            <a:ext cx="203043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Dream Halt Promotions &amp; </a:t>
            </a:r>
            <a:r>
              <a:rPr lang="en-US" dirty="0"/>
              <a:t>Referral</a:t>
            </a:r>
            <a:r>
              <a:rPr lang="en-US" dirty="0" smtClean="0"/>
              <a:t> Platform</a:t>
            </a:r>
          </a:p>
        </p:txBody>
      </p:sp>
      <p:sp>
        <p:nvSpPr>
          <p:cNvPr id="10" name="TextBox 9"/>
          <p:cNvSpPr txBox="1"/>
          <p:nvPr/>
        </p:nvSpPr>
        <p:spPr>
          <a:xfrm rot="10800000" flipH="1" flipV="1">
            <a:off x="8435662" y="3217606"/>
            <a:ext cx="231819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Dream Halt Conflicts Resolution Platform</a:t>
            </a:r>
          </a:p>
        </p:txBody>
      </p:sp>
      <p:sp>
        <p:nvSpPr>
          <p:cNvPr id="11" name="TextBox 10"/>
          <p:cNvSpPr txBox="1"/>
          <p:nvPr/>
        </p:nvSpPr>
        <p:spPr>
          <a:xfrm rot="10800000" flipH="1" flipV="1">
            <a:off x="1047615" y="5123681"/>
            <a:ext cx="203043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Dream Halt Refund </a:t>
            </a:r>
          </a:p>
          <a:p>
            <a:r>
              <a:rPr lang="en-US" dirty="0" smtClean="0"/>
              <a:t>Platform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0800000" flipH="1" flipV="1">
            <a:off x="4715949" y="5123680"/>
            <a:ext cx="203043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Dream Halt Dashboard  Platform	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0800000" flipH="1" flipV="1">
            <a:off x="8579542" y="5123680"/>
            <a:ext cx="203043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Dream Halt</a:t>
            </a:r>
          </a:p>
          <a:p>
            <a:r>
              <a:rPr lang="en-US" dirty="0" smtClean="0"/>
              <a:t>Authentication</a:t>
            </a:r>
            <a:endParaRPr lang="en-US" dirty="0"/>
          </a:p>
          <a:p>
            <a:r>
              <a:rPr lang="en-US" dirty="0" smtClean="0"/>
              <a:t> Platform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282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53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DREAM halt Components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halt Components</dc:title>
  <dc:creator>SHUBHAM</dc:creator>
  <cp:lastModifiedBy>SHUBHAM</cp:lastModifiedBy>
  <cp:revision>5</cp:revision>
  <dcterms:created xsi:type="dcterms:W3CDTF">2016-05-21T18:04:51Z</dcterms:created>
  <dcterms:modified xsi:type="dcterms:W3CDTF">2016-05-21T18:20:07Z</dcterms:modified>
</cp:coreProperties>
</file>