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2A43102-F2E9-4EE9-80B7-81FDD58631C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3699C90-6E3F-4D2E-AA49-FF47918C97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Use Case Diagrams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DreamHalt.com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533400" y="2590800"/>
            <a:ext cx="1208810" cy="9144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Actor Guest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2184004" y="4191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Create/Update/Delete Account</a:t>
            </a:r>
            <a:endParaRPr lang="en-GB" sz="1050" dirty="0" smtClean="0"/>
          </a:p>
        </p:txBody>
      </p:sp>
      <p:sp>
        <p:nvSpPr>
          <p:cNvPr id="6" name="Oval 5"/>
          <p:cNvSpPr/>
          <p:nvPr/>
        </p:nvSpPr>
        <p:spPr>
          <a:xfrm>
            <a:off x="6858743" y="371532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Cancel Reservation</a:t>
            </a:r>
          </a:p>
        </p:txBody>
      </p:sp>
      <p:sp>
        <p:nvSpPr>
          <p:cNvPr id="7" name="Oval 6"/>
          <p:cNvSpPr/>
          <p:nvPr/>
        </p:nvSpPr>
        <p:spPr>
          <a:xfrm>
            <a:off x="3911741" y="46048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Request Refund</a:t>
            </a:r>
            <a:endParaRPr lang="en-GB" sz="1200" dirty="0" smtClean="0"/>
          </a:p>
        </p:txBody>
      </p:sp>
      <p:sp>
        <p:nvSpPr>
          <p:cNvPr id="8" name="Oval 7"/>
          <p:cNvSpPr/>
          <p:nvPr/>
        </p:nvSpPr>
        <p:spPr>
          <a:xfrm>
            <a:off x="5622968" y="702947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Login/Reset Password</a:t>
            </a:r>
          </a:p>
        </p:txBody>
      </p:sp>
      <p:sp>
        <p:nvSpPr>
          <p:cNvPr id="9" name="Oval 8"/>
          <p:cNvSpPr/>
          <p:nvPr/>
        </p:nvSpPr>
        <p:spPr>
          <a:xfrm>
            <a:off x="7010400" y="2780147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Request Reservation</a:t>
            </a:r>
          </a:p>
        </p:txBody>
      </p:sp>
      <p:cxnSp>
        <p:nvCxnSpPr>
          <p:cNvPr id="11" name="Straight Arrow Connector 10"/>
          <p:cNvCxnSpPr>
            <a:stCxn id="4" idx="7"/>
            <a:endCxn id="5" idx="3"/>
          </p:cNvCxnSpPr>
          <p:nvPr/>
        </p:nvCxnSpPr>
        <p:spPr>
          <a:xfrm flipV="1">
            <a:off x="1565184" y="1004467"/>
            <a:ext cx="830845" cy="1720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7"/>
            <a:endCxn id="7" idx="3"/>
          </p:cNvCxnSpPr>
          <p:nvPr/>
        </p:nvCxnSpPr>
        <p:spPr>
          <a:xfrm flipV="1">
            <a:off x="1565184" y="1045847"/>
            <a:ext cx="2558582" cy="1678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8" idx="2"/>
          </p:cNvCxnSpPr>
          <p:nvPr/>
        </p:nvCxnSpPr>
        <p:spPr>
          <a:xfrm flipV="1">
            <a:off x="1742210" y="1045847"/>
            <a:ext cx="3880758" cy="2002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9" idx="2"/>
          </p:cNvCxnSpPr>
          <p:nvPr/>
        </p:nvCxnSpPr>
        <p:spPr>
          <a:xfrm>
            <a:off x="1742210" y="3048000"/>
            <a:ext cx="5268190" cy="7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6" idx="2"/>
          </p:cNvCxnSpPr>
          <p:nvPr/>
        </p:nvCxnSpPr>
        <p:spPr>
          <a:xfrm>
            <a:off x="1742210" y="3048000"/>
            <a:ext cx="5116533" cy="1010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134843" y="4800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Send/respond Message</a:t>
            </a:r>
          </a:p>
        </p:txBody>
      </p:sp>
      <p:cxnSp>
        <p:nvCxnSpPr>
          <p:cNvPr id="35" name="Straight Arrow Connector 34"/>
          <p:cNvCxnSpPr>
            <a:stCxn id="4" idx="5"/>
            <a:endCxn id="31" idx="1"/>
          </p:cNvCxnSpPr>
          <p:nvPr/>
        </p:nvCxnSpPr>
        <p:spPr>
          <a:xfrm>
            <a:off x="1565184" y="3371289"/>
            <a:ext cx="4781684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95800" y="5254324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Properties</a:t>
            </a:r>
          </a:p>
        </p:txBody>
      </p:sp>
      <p:cxnSp>
        <p:nvCxnSpPr>
          <p:cNvPr id="39" name="Straight Arrow Connector 38"/>
          <p:cNvCxnSpPr>
            <a:stCxn id="4" idx="5"/>
            <a:endCxn id="37" idx="0"/>
          </p:cNvCxnSpPr>
          <p:nvPr/>
        </p:nvCxnSpPr>
        <p:spPr>
          <a:xfrm>
            <a:off x="1565184" y="3371289"/>
            <a:ext cx="3654516" cy="188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18310" y="5237018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Add to </a:t>
            </a:r>
            <a:r>
              <a:rPr lang="en-GB" sz="1200" dirty="0" err="1" smtClean="0"/>
              <a:t>Wishlist</a:t>
            </a:r>
            <a:endParaRPr lang="en-GB" sz="1200" dirty="0" smtClean="0"/>
          </a:p>
        </p:txBody>
      </p:sp>
      <p:cxnSp>
        <p:nvCxnSpPr>
          <p:cNvPr id="42" name="Straight Arrow Connector 41"/>
          <p:cNvCxnSpPr>
            <a:stCxn id="4" idx="4"/>
            <a:endCxn id="40" idx="1"/>
          </p:cNvCxnSpPr>
          <p:nvPr/>
        </p:nvCxnSpPr>
        <p:spPr>
          <a:xfrm>
            <a:off x="1137805" y="3505200"/>
            <a:ext cx="92530" cy="1832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6473" y="278184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Remove from </a:t>
            </a:r>
            <a:r>
              <a:rPr lang="en-GB" sz="1200" dirty="0" err="1" smtClean="0"/>
              <a:t>Wishlist</a:t>
            </a:r>
            <a:endParaRPr lang="en-GB" sz="1200" dirty="0" smtClean="0"/>
          </a:p>
        </p:txBody>
      </p:sp>
      <p:cxnSp>
        <p:nvCxnSpPr>
          <p:cNvPr id="45" name="Straight Arrow Connector 44"/>
          <p:cNvCxnSpPr>
            <a:stCxn id="4" idx="0"/>
            <a:endCxn id="43" idx="4"/>
          </p:cNvCxnSpPr>
          <p:nvPr/>
        </p:nvCxnSpPr>
        <p:spPr>
          <a:xfrm flipV="1">
            <a:off x="1137805" y="963984"/>
            <a:ext cx="112568" cy="162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56026" y="0"/>
            <a:ext cx="16658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DreamHalt.com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996545" y="1434492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Make Payment</a:t>
            </a:r>
            <a:endParaRPr lang="en-GB" sz="1200" dirty="0" smtClean="0"/>
          </a:p>
        </p:txBody>
      </p:sp>
      <p:cxnSp>
        <p:nvCxnSpPr>
          <p:cNvPr id="17" name="Straight Arrow Connector 16"/>
          <p:cNvCxnSpPr>
            <a:stCxn id="4" idx="6"/>
            <a:endCxn id="27" idx="2"/>
          </p:cNvCxnSpPr>
          <p:nvPr/>
        </p:nvCxnSpPr>
        <p:spPr>
          <a:xfrm flipV="1">
            <a:off x="1742210" y="1777392"/>
            <a:ext cx="5254335" cy="1270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844475" y="5337451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View Dashboard</a:t>
            </a:r>
            <a:endParaRPr lang="en-GB" sz="1200" dirty="0" smtClean="0"/>
          </a:p>
        </p:txBody>
      </p:sp>
      <p:cxnSp>
        <p:nvCxnSpPr>
          <p:cNvPr id="22" name="Straight Arrow Connector 21"/>
          <p:cNvCxnSpPr>
            <a:stCxn id="4" idx="5"/>
            <a:endCxn id="32" idx="0"/>
          </p:cNvCxnSpPr>
          <p:nvPr/>
        </p:nvCxnSpPr>
        <p:spPr>
          <a:xfrm>
            <a:off x="1565184" y="3371289"/>
            <a:ext cx="2003191" cy="1966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9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533400" y="2590800"/>
            <a:ext cx="1208810" cy="9144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Actor Host</a:t>
            </a:r>
            <a:endParaRPr lang="en-US" sz="1000" dirty="0"/>
          </a:p>
        </p:txBody>
      </p:sp>
      <p:sp>
        <p:nvSpPr>
          <p:cNvPr id="3" name="Oval 2"/>
          <p:cNvSpPr/>
          <p:nvPr/>
        </p:nvSpPr>
        <p:spPr>
          <a:xfrm>
            <a:off x="3956026" y="405295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 Property</a:t>
            </a:r>
            <a:endParaRPr lang="en-GB" sz="1000" dirty="0" smtClean="0"/>
          </a:p>
        </p:txBody>
      </p:sp>
      <p:sp>
        <p:nvSpPr>
          <p:cNvPr id="4" name="Oval 3"/>
          <p:cNvSpPr/>
          <p:nvPr/>
        </p:nvSpPr>
        <p:spPr>
          <a:xfrm>
            <a:off x="6858743" y="371532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Send Special Offer</a:t>
            </a:r>
          </a:p>
        </p:txBody>
      </p:sp>
      <p:sp>
        <p:nvSpPr>
          <p:cNvPr id="5" name="Oval 4"/>
          <p:cNvSpPr/>
          <p:nvPr/>
        </p:nvSpPr>
        <p:spPr>
          <a:xfrm>
            <a:off x="6134843" y="720461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Confirm/Cancel Reservation</a:t>
            </a:r>
          </a:p>
        </p:txBody>
      </p:sp>
      <p:sp>
        <p:nvSpPr>
          <p:cNvPr id="6" name="Oval 5"/>
          <p:cNvSpPr/>
          <p:nvPr/>
        </p:nvSpPr>
        <p:spPr>
          <a:xfrm>
            <a:off x="7010400" y="161693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Block/Unblock Calendar</a:t>
            </a:r>
          </a:p>
        </p:txBody>
      </p:sp>
      <p:sp>
        <p:nvSpPr>
          <p:cNvPr id="7" name="Oval 6"/>
          <p:cNvSpPr/>
          <p:nvPr/>
        </p:nvSpPr>
        <p:spPr>
          <a:xfrm>
            <a:off x="7010400" y="2780147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Change Price</a:t>
            </a:r>
          </a:p>
        </p:txBody>
      </p:sp>
      <p:cxnSp>
        <p:nvCxnSpPr>
          <p:cNvPr id="8" name="Straight Arrow Connector 7"/>
          <p:cNvCxnSpPr>
            <a:stCxn id="2" idx="7"/>
            <a:endCxn id="3" idx="3"/>
          </p:cNvCxnSpPr>
          <p:nvPr/>
        </p:nvCxnSpPr>
        <p:spPr>
          <a:xfrm flipV="1">
            <a:off x="1565184" y="990662"/>
            <a:ext cx="2602867" cy="1734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7"/>
            <a:endCxn id="5" idx="3"/>
          </p:cNvCxnSpPr>
          <p:nvPr/>
        </p:nvCxnSpPr>
        <p:spPr>
          <a:xfrm flipV="1">
            <a:off x="1565184" y="1305828"/>
            <a:ext cx="4781684" cy="1418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6"/>
            <a:endCxn id="6" idx="2"/>
          </p:cNvCxnSpPr>
          <p:nvPr/>
        </p:nvCxnSpPr>
        <p:spPr>
          <a:xfrm flipV="1">
            <a:off x="1742210" y="1959839"/>
            <a:ext cx="5268190" cy="108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6"/>
            <a:endCxn id="7" idx="2"/>
          </p:cNvCxnSpPr>
          <p:nvPr/>
        </p:nvCxnSpPr>
        <p:spPr>
          <a:xfrm>
            <a:off x="1742210" y="3048000"/>
            <a:ext cx="5268190" cy="7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6"/>
            <a:endCxn id="4" idx="2"/>
          </p:cNvCxnSpPr>
          <p:nvPr/>
        </p:nvCxnSpPr>
        <p:spPr>
          <a:xfrm>
            <a:off x="1742210" y="3048000"/>
            <a:ext cx="5116533" cy="1010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34843" y="4800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Respond to enquiry</a:t>
            </a:r>
          </a:p>
        </p:txBody>
      </p:sp>
      <p:cxnSp>
        <p:nvCxnSpPr>
          <p:cNvPr id="14" name="Straight Arrow Connector 13"/>
          <p:cNvCxnSpPr>
            <a:stCxn id="2" idx="5"/>
            <a:endCxn id="13" idx="1"/>
          </p:cNvCxnSpPr>
          <p:nvPr/>
        </p:nvCxnSpPr>
        <p:spPr>
          <a:xfrm>
            <a:off x="1565184" y="3371289"/>
            <a:ext cx="4781684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38600" y="5237018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Amenities</a:t>
            </a:r>
          </a:p>
        </p:txBody>
      </p:sp>
      <p:cxnSp>
        <p:nvCxnSpPr>
          <p:cNvPr id="16" name="Straight Arrow Connector 15"/>
          <p:cNvCxnSpPr>
            <a:stCxn id="2" idx="5"/>
            <a:endCxn id="15" idx="0"/>
          </p:cNvCxnSpPr>
          <p:nvPr/>
        </p:nvCxnSpPr>
        <p:spPr>
          <a:xfrm>
            <a:off x="1565184" y="3371289"/>
            <a:ext cx="3197316" cy="186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45252" y="5264727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Add/Change </a:t>
            </a:r>
            <a:r>
              <a:rPr lang="en-GB" sz="1000" dirty="0" err="1" smtClean="0">
                <a:solidFill>
                  <a:schemeClr val="tx1"/>
                </a:solidFill>
              </a:rPr>
              <a:t>Payout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" idx="4"/>
            <a:endCxn id="17" idx="1"/>
          </p:cNvCxnSpPr>
          <p:nvPr/>
        </p:nvCxnSpPr>
        <p:spPr>
          <a:xfrm>
            <a:off x="1137805" y="3505200"/>
            <a:ext cx="919472" cy="185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333377" y="419125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 </a:t>
            </a:r>
            <a:r>
              <a:rPr lang="en-GB" sz="1000" dirty="0" smtClean="0"/>
              <a:t>Property</a:t>
            </a:r>
          </a:p>
        </p:txBody>
      </p:sp>
      <p:cxnSp>
        <p:nvCxnSpPr>
          <p:cNvPr id="20" name="Straight Arrow Connector 19"/>
          <p:cNvCxnSpPr>
            <a:stCxn id="2" idx="0"/>
            <a:endCxn id="19" idx="4"/>
          </p:cNvCxnSpPr>
          <p:nvPr/>
        </p:nvCxnSpPr>
        <p:spPr>
          <a:xfrm flipV="1">
            <a:off x="1137805" y="1104925"/>
            <a:ext cx="919472" cy="148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6026" y="0"/>
            <a:ext cx="16658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DreamHalt.com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0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381000" y="2590800"/>
            <a:ext cx="1361210" cy="914400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Actor Administrator</a:t>
            </a:r>
            <a:endParaRPr lang="en-US" sz="1000" dirty="0"/>
          </a:p>
        </p:txBody>
      </p:sp>
      <p:sp>
        <p:nvSpPr>
          <p:cNvPr id="3" name="Oval 2"/>
          <p:cNvSpPr/>
          <p:nvPr/>
        </p:nvSpPr>
        <p:spPr>
          <a:xfrm>
            <a:off x="4038600" y="609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static tables</a:t>
            </a:r>
          </a:p>
        </p:txBody>
      </p:sp>
      <p:sp>
        <p:nvSpPr>
          <p:cNvPr id="4" name="Oval 3"/>
          <p:cNvSpPr/>
          <p:nvPr/>
        </p:nvSpPr>
        <p:spPr>
          <a:xfrm>
            <a:off x="6858743" y="371532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Send Special Offer</a:t>
            </a:r>
          </a:p>
        </p:txBody>
      </p:sp>
      <p:sp>
        <p:nvSpPr>
          <p:cNvPr id="5" name="Oval 4"/>
          <p:cNvSpPr/>
          <p:nvPr/>
        </p:nvSpPr>
        <p:spPr>
          <a:xfrm>
            <a:off x="6134843" y="720461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Discounts</a:t>
            </a:r>
          </a:p>
        </p:txBody>
      </p:sp>
      <p:sp>
        <p:nvSpPr>
          <p:cNvPr id="6" name="Oval 5"/>
          <p:cNvSpPr/>
          <p:nvPr/>
        </p:nvSpPr>
        <p:spPr>
          <a:xfrm>
            <a:off x="7010400" y="1616939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Reject /</a:t>
            </a:r>
            <a:r>
              <a:rPr lang="en-GB" sz="1000" dirty="0" smtClean="0"/>
              <a:t>Approve </a:t>
            </a:r>
            <a:r>
              <a:rPr lang="en-GB" sz="1000" dirty="0" smtClean="0"/>
              <a:t>Refunds</a:t>
            </a:r>
          </a:p>
        </p:txBody>
      </p:sp>
      <p:sp>
        <p:nvSpPr>
          <p:cNvPr id="7" name="Oval 6"/>
          <p:cNvSpPr/>
          <p:nvPr/>
        </p:nvSpPr>
        <p:spPr>
          <a:xfrm>
            <a:off x="7010400" y="2780147"/>
            <a:ext cx="16764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Block/Unblock property</a:t>
            </a:r>
          </a:p>
        </p:txBody>
      </p:sp>
      <p:cxnSp>
        <p:nvCxnSpPr>
          <p:cNvPr id="8" name="Straight Arrow Connector 7"/>
          <p:cNvCxnSpPr>
            <a:stCxn id="2" idx="7"/>
            <a:endCxn id="3" idx="3"/>
          </p:cNvCxnSpPr>
          <p:nvPr/>
        </p:nvCxnSpPr>
        <p:spPr>
          <a:xfrm flipV="1">
            <a:off x="1542865" y="1194967"/>
            <a:ext cx="2707760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7"/>
            <a:endCxn id="5" idx="3"/>
          </p:cNvCxnSpPr>
          <p:nvPr/>
        </p:nvCxnSpPr>
        <p:spPr>
          <a:xfrm flipV="1">
            <a:off x="1542865" y="1305828"/>
            <a:ext cx="4804003" cy="1418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6"/>
            <a:endCxn id="6" idx="2"/>
          </p:cNvCxnSpPr>
          <p:nvPr/>
        </p:nvCxnSpPr>
        <p:spPr>
          <a:xfrm flipV="1">
            <a:off x="1742210" y="1959839"/>
            <a:ext cx="5268190" cy="1088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6"/>
            <a:endCxn id="7" idx="2"/>
          </p:cNvCxnSpPr>
          <p:nvPr/>
        </p:nvCxnSpPr>
        <p:spPr>
          <a:xfrm>
            <a:off x="1742210" y="3048000"/>
            <a:ext cx="5268190" cy="7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6"/>
            <a:endCxn id="4" idx="2"/>
          </p:cNvCxnSpPr>
          <p:nvPr/>
        </p:nvCxnSpPr>
        <p:spPr>
          <a:xfrm>
            <a:off x="1742210" y="3048000"/>
            <a:ext cx="5116533" cy="1010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34843" y="4800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Policies</a:t>
            </a:r>
          </a:p>
        </p:txBody>
      </p:sp>
      <p:cxnSp>
        <p:nvCxnSpPr>
          <p:cNvPr id="14" name="Straight Arrow Connector 13"/>
          <p:cNvCxnSpPr>
            <a:stCxn id="2" idx="5"/>
            <a:endCxn id="13" idx="1"/>
          </p:cNvCxnSpPr>
          <p:nvPr/>
        </p:nvCxnSpPr>
        <p:spPr>
          <a:xfrm>
            <a:off x="1542865" y="3371289"/>
            <a:ext cx="4804003" cy="152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38600" y="5237018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Add/Update Images</a:t>
            </a:r>
          </a:p>
        </p:txBody>
      </p:sp>
      <p:cxnSp>
        <p:nvCxnSpPr>
          <p:cNvPr id="16" name="Straight Arrow Connector 15"/>
          <p:cNvCxnSpPr>
            <a:stCxn id="2" idx="5"/>
            <a:endCxn id="15" idx="0"/>
          </p:cNvCxnSpPr>
          <p:nvPr/>
        </p:nvCxnSpPr>
        <p:spPr>
          <a:xfrm>
            <a:off x="1542865" y="3371289"/>
            <a:ext cx="3219635" cy="186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45252" y="5264727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Add/Update Help/FAQs</a:t>
            </a:r>
          </a:p>
        </p:txBody>
      </p:sp>
      <p:cxnSp>
        <p:nvCxnSpPr>
          <p:cNvPr id="18" name="Straight Arrow Connector 17"/>
          <p:cNvCxnSpPr>
            <a:stCxn id="2" idx="4"/>
            <a:endCxn id="17" idx="1"/>
          </p:cNvCxnSpPr>
          <p:nvPr/>
        </p:nvCxnSpPr>
        <p:spPr>
          <a:xfrm>
            <a:off x="1061605" y="3505200"/>
            <a:ext cx="995672" cy="185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28800" y="609600"/>
            <a:ext cx="1447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Block/Unblock User</a:t>
            </a:r>
          </a:p>
        </p:txBody>
      </p:sp>
      <p:cxnSp>
        <p:nvCxnSpPr>
          <p:cNvPr id="20" name="Straight Arrow Connector 19"/>
          <p:cNvCxnSpPr>
            <a:stCxn id="2" idx="0"/>
            <a:endCxn id="19" idx="4"/>
          </p:cNvCxnSpPr>
          <p:nvPr/>
        </p:nvCxnSpPr>
        <p:spPr>
          <a:xfrm flipV="1">
            <a:off x="1061605" y="1295400"/>
            <a:ext cx="149109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6026" y="0"/>
            <a:ext cx="166584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DreamHalt.com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79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NewsPrint</vt:lpstr>
      <vt:lpstr>Use Case Diagrams</vt:lpstr>
      <vt:lpstr>PowerPoint Presentation</vt:lpstr>
      <vt:lpstr>PowerPoint Presentation</vt:lpstr>
      <vt:lpstr>PowerPoint Presentation</vt:lpstr>
    </vt:vector>
  </TitlesOfParts>
  <Company>ABN AMRO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KU2318</dc:creator>
  <cp:lastModifiedBy>KU2318</cp:lastModifiedBy>
  <cp:revision>12</cp:revision>
  <dcterms:created xsi:type="dcterms:W3CDTF">2016-04-14T11:10:29Z</dcterms:created>
  <dcterms:modified xsi:type="dcterms:W3CDTF">2016-04-20T17:41:11Z</dcterms:modified>
</cp:coreProperties>
</file>