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5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A0FD-D67F-493F-9614-C696CF8AF07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CB1B-18EE-4E31-8F1A-2DCDD9C3B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2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A0FD-D67F-493F-9614-C696CF8AF07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CB1B-18EE-4E31-8F1A-2DCDD9C3B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6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A0FD-D67F-493F-9614-C696CF8AF07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CB1B-18EE-4E31-8F1A-2DCDD9C3B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3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A0FD-D67F-493F-9614-C696CF8AF07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CB1B-18EE-4E31-8F1A-2DCDD9C3B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1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A0FD-D67F-493F-9614-C696CF8AF07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CB1B-18EE-4E31-8F1A-2DCDD9C3B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9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A0FD-D67F-493F-9614-C696CF8AF07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CB1B-18EE-4E31-8F1A-2DCDD9C3B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4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A0FD-D67F-493F-9614-C696CF8AF07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CB1B-18EE-4E31-8F1A-2DCDD9C3B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2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A0FD-D67F-493F-9614-C696CF8AF07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CB1B-18EE-4E31-8F1A-2DCDD9C3B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0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A0FD-D67F-493F-9614-C696CF8AF07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CB1B-18EE-4E31-8F1A-2DCDD9C3B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7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A0FD-D67F-493F-9614-C696CF8AF07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CB1B-18EE-4E31-8F1A-2DCDD9C3B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7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A0FD-D67F-493F-9614-C696CF8AF07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CB1B-18EE-4E31-8F1A-2DCDD9C3B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1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EA0FD-D67F-493F-9614-C696CF8AF07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0CB1B-18EE-4E31-8F1A-2DCDD9C3B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2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4546"/>
            <a:ext cx="12191999" cy="43273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55063" y="290531"/>
            <a:ext cx="7881871" cy="7212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238704" y="257577"/>
            <a:ext cx="1953296" cy="7212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8788" y="1159098"/>
            <a:ext cx="6864439" cy="5151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22015" y="1159097"/>
            <a:ext cx="1455313" cy="5151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522039" y="1159097"/>
            <a:ext cx="1455313" cy="5151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71394" y="1138355"/>
            <a:ext cx="1455313" cy="5151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23277" y="1219127"/>
            <a:ext cx="1906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Become a host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9221272" y="1232008"/>
            <a:ext cx="119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Help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541357" y="1232008"/>
            <a:ext cx="146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03808" y="386366"/>
            <a:ext cx="6117464" cy="592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22039" y="451413"/>
            <a:ext cx="148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Login/</a:t>
            </a:r>
            <a:r>
              <a:rPr lang="en-US" dirty="0" err="1" smtClean="0"/>
              <a:t>signUp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20" y="190324"/>
            <a:ext cx="1583077" cy="91225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84856" y="3890665"/>
            <a:ext cx="9141851" cy="449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84856" y="3890665"/>
            <a:ext cx="914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by </a:t>
            </a:r>
            <a:r>
              <a:rPr lang="en-US" dirty="0" err="1" smtClean="0"/>
              <a:t>city,address</a:t>
            </a:r>
            <a:r>
              <a:rPr lang="en-US" dirty="0" smtClean="0"/>
              <a:t>       check In         Check Out           Guest                    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28788" y="4675031"/>
            <a:ext cx="37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Tourist Hotspot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54820" y="5203065"/>
            <a:ext cx="1303524" cy="110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98956" y="5233082"/>
            <a:ext cx="1471973" cy="1047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111541" y="5233286"/>
            <a:ext cx="1635617" cy="1047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837897" y="5344732"/>
            <a:ext cx="172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Mumbai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847008" y="5344732"/>
            <a:ext cx="166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036934" y="5529398"/>
            <a:ext cx="137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Shimla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83745" y="485584"/>
            <a:ext cx="195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89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79001" cy="73409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00388" y="147628"/>
            <a:ext cx="5479961" cy="5545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28422" y="264906"/>
            <a:ext cx="1007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City,address</a:t>
            </a:r>
            <a:r>
              <a:rPr lang="en-US" dirty="0" smtClean="0"/>
              <a:t>       check In         Check Out           Guest	Host	Help	inbox	</a:t>
            </a:r>
            <a:r>
              <a:rPr lang="en-US" dirty="0" err="1" smtClean="0"/>
              <a:t>userName</a:t>
            </a:r>
            <a:r>
              <a:rPr lang="en-US" dirty="0" smtClean="0"/>
              <a:t>                   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0304" y="991673"/>
            <a:ext cx="811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Room Type  	Entire Home	private room 	shared room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09871" y="1111944"/>
            <a:ext cx="167425" cy="137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64428" y="1111944"/>
            <a:ext cx="167426" cy="137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80349" y="1111944"/>
            <a:ext cx="167426" cy="137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0456" y="1609859"/>
            <a:ext cx="245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 Range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79001" y="1665941"/>
            <a:ext cx="1061168" cy="313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11" name="Isosceles Triangle 10"/>
          <p:cNvSpPr/>
          <p:nvPr/>
        </p:nvSpPr>
        <p:spPr>
          <a:xfrm rot="10800000">
            <a:off x="2405128" y="1762534"/>
            <a:ext cx="186745" cy="120064"/>
          </a:xfrm>
          <a:prstGeom prst="triangle">
            <a:avLst>
              <a:gd name="adj" fmla="val 4846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36384" y="1665941"/>
            <a:ext cx="14424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More Filters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435" y="1665941"/>
            <a:ext cx="6058566" cy="492562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70456" y="2318197"/>
            <a:ext cx="1308545" cy="90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25443" y="3527326"/>
            <a:ext cx="1308545" cy="90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65760" y="3550275"/>
            <a:ext cx="1308545" cy="90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315367" y="2340209"/>
            <a:ext cx="1308545" cy="90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25443" y="2324729"/>
            <a:ext cx="1308545" cy="90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345956" y="4765727"/>
            <a:ext cx="1308545" cy="90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08675" y="4749629"/>
            <a:ext cx="1308545" cy="90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82795" y="4765728"/>
            <a:ext cx="1308545" cy="90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345956" y="3527326"/>
            <a:ext cx="1308545" cy="90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11354" y="6299903"/>
            <a:ext cx="390255" cy="319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554438" y="6301922"/>
            <a:ext cx="390255" cy="319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356372" y="6304069"/>
            <a:ext cx="390255" cy="319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56445" y="6301922"/>
            <a:ext cx="390255" cy="319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 rot="5571711">
            <a:off x="2722911" y="6402784"/>
            <a:ext cx="136620" cy="115123"/>
          </a:xfrm>
          <a:prstGeom prst="triangle">
            <a:avLst>
              <a:gd name="adj" fmla="val 5743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281894" y="227458"/>
            <a:ext cx="437882" cy="326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5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181081" y="1057072"/>
            <a:ext cx="6568225" cy="5909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Hey, I am Username</a:t>
            </a:r>
          </a:p>
          <a:p>
            <a:r>
              <a:rPr lang="en-US" dirty="0" smtClean="0"/>
              <a:t>Country, member since……</a:t>
            </a:r>
          </a:p>
          <a:p>
            <a:endParaRPr lang="en-US" dirty="0"/>
          </a:p>
          <a:p>
            <a:r>
              <a:rPr lang="en-US" dirty="0" smtClean="0"/>
              <a:t>About user……..</a:t>
            </a:r>
          </a:p>
          <a:p>
            <a:endParaRPr lang="en-US" dirty="0"/>
          </a:p>
          <a:p>
            <a:r>
              <a:rPr lang="en-US" u="sng" dirty="0" smtClean="0"/>
              <a:t>Edit profile</a:t>
            </a:r>
          </a:p>
          <a:p>
            <a:endParaRPr lang="en-US" u="sng" dirty="0"/>
          </a:p>
          <a:p>
            <a:endParaRPr lang="en-US" u="sng" dirty="0" smtClean="0"/>
          </a:p>
          <a:p>
            <a:endParaRPr lang="en-US" u="sng" dirty="0"/>
          </a:p>
          <a:p>
            <a:r>
              <a:rPr lang="en-US" u="sng" dirty="0" smtClean="0"/>
              <a:t>Reviews</a:t>
            </a:r>
          </a:p>
          <a:p>
            <a:endParaRPr lang="en-US" u="sng" dirty="0"/>
          </a:p>
          <a:p>
            <a:r>
              <a:rPr lang="en-US" dirty="0" smtClean="0"/>
              <a:t>Reviews from guest</a:t>
            </a:r>
          </a:p>
          <a:p>
            <a:r>
              <a:rPr lang="en-US" dirty="0" smtClean="0"/>
              <a:t>………….</a:t>
            </a:r>
          </a:p>
          <a:p>
            <a:endParaRPr lang="en-US" dirty="0"/>
          </a:p>
          <a:p>
            <a:r>
              <a:rPr lang="en-US" dirty="0" smtClean="0"/>
              <a:t>Reviews from host</a:t>
            </a:r>
          </a:p>
          <a:p>
            <a:r>
              <a:rPr lang="en-US" dirty="0" smtClean="0"/>
              <a:t>…………</a:t>
            </a:r>
          </a:p>
          <a:p>
            <a:endParaRPr lang="en-US" u="sng" dirty="0"/>
          </a:p>
          <a:p>
            <a:endParaRPr lang="en-US" u="sng" dirty="0" smtClean="0"/>
          </a:p>
          <a:p>
            <a:endParaRPr lang="en-US" u="sng" dirty="0"/>
          </a:p>
          <a:p>
            <a:endParaRPr lang="en-US" u="sng" dirty="0" smtClean="0"/>
          </a:p>
          <a:p>
            <a:endParaRPr lang="en-US" u="sng" dirty="0"/>
          </a:p>
        </p:txBody>
      </p:sp>
      <p:sp>
        <p:nvSpPr>
          <p:cNvPr id="3" name="Rectangle 2"/>
          <p:cNvSpPr/>
          <p:nvPr/>
        </p:nvSpPr>
        <p:spPr>
          <a:xfrm>
            <a:off x="2073499" y="362251"/>
            <a:ext cx="9955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City, address       check In         Check Out           Guest	Host	Help	inbox	</a:t>
            </a:r>
            <a:r>
              <a:rPr lang="en-US" dirty="0" err="1" smtClean="0"/>
              <a:t>userName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0"/>
            <a:endCxn id="3" idx="2"/>
          </p:cNvCxnSpPr>
          <p:nvPr/>
        </p:nvCxnSpPr>
        <p:spPr>
          <a:xfrm>
            <a:off x="7051183" y="362251"/>
            <a:ext cx="0" cy="36933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06073" y="731583"/>
            <a:ext cx="99553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06073" y="362251"/>
            <a:ext cx="995536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61442" y="362251"/>
            <a:ext cx="0" cy="369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906073" y="362251"/>
            <a:ext cx="0" cy="369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1423561" y="412510"/>
            <a:ext cx="270457" cy="268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38" y="1057072"/>
            <a:ext cx="2749639" cy="166110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-1" y="2884028"/>
            <a:ext cx="3181082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Verifed</a:t>
            </a:r>
            <a:r>
              <a:rPr lang="en-US" dirty="0" smtClean="0"/>
              <a:t> Id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Facebook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Passport  </a:t>
            </a:r>
          </a:p>
          <a:p>
            <a:r>
              <a:rPr lang="en-US" dirty="0" smtClean="0"/>
              <a:t>             .</a:t>
            </a:r>
          </a:p>
          <a:p>
            <a:r>
              <a:rPr lang="en-US" dirty="0"/>
              <a:t> </a:t>
            </a:r>
            <a:r>
              <a:rPr lang="en-US" dirty="0" smtClean="0"/>
              <a:t>            .</a:t>
            </a:r>
          </a:p>
          <a:p>
            <a:r>
              <a:rPr lang="en-US" dirty="0"/>
              <a:t> </a:t>
            </a:r>
            <a:r>
              <a:rPr lang="en-US" dirty="0" smtClean="0"/>
              <a:t>            .</a:t>
            </a:r>
          </a:p>
          <a:p>
            <a:endParaRPr lang="en-US" dirty="0"/>
          </a:p>
          <a:p>
            <a:r>
              <a:rPr lang="en-US" dirty="0" smtClean="0"/>
              <a:t>Verification Score…….</a:t>
            </a:r>
            <a:r>
              <a:rPr lang="en-US" dirty="0"/>
              <a:t>	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47" y="46718"/>
            <a:ext cx="1579001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7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73499" y="362251"/>
            <a:ext cx="9955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City, address       check In         Check Out           Guest	Host	Help	inbox	</a:t>
            </a:r>
            <a:r>
              <a:rPr lang="en-US" dirty="0" err="1" smtClean="0"/>
              <a:t>userName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0"/>
            <a:endCxn id="3" idx="2"/>
          </p:cNvCxnSpPr>
          <p:nvPr/>
        </p:nvCxnSpPr>
        <p:spPr>
          <a:xfrm>
            <a:off x="7051183" y="362251"/>
            <a:ext cx="0" cy="36933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06073" y="731583"/>
            <a:ext cx="99553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06073" y="362251"/>
            <a:ext cx="995536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61442" y="362251"/>
            <a:ext cx="0" cy="369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906073" y="362251"/>
            <a:ext cx="0" cy="369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1423561" y="412510"/>
            <a:ext cx="270457" cy="268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47" y="46718"/>
            <a:ext cx="1579001" cy="73158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171977"/>
            <a:ext cx="12192000" cy="643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9647" y="1300766"/>
            <a:ext cx="792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Popular on </a:t>
            </a:r>
            <a:r>
              <a:rPr lang="en-US" dirty="0" err="1" smtClean="0"/>
              <a:t>DreamHalt</a:t>
            </a:r>
            <a:r>
              <a:rPr lang="en-US" dirty="0" smtClean="0"/>
              <a:t>	Our Picks		My </a:t>
            </a:r>
            <a:r>
              <a:rPr lang="en-US" dirty="0" err="1" smtClean="0"/>
              <a:t>Wishlist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90930" y="2292439"/>
            <a:ext cx="2395470" cy="1738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090930" y="4183487"/>
            <a:ext cx="2395470" cy="1738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59647" y="2292439"/>
            <a:ext cx="2395470" cy="1738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59647" y="4183487"/>
            <a:ext cx="2395470" cy="1738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853448" y="2299016"/>
            <a:ext cx="2395470" cy="1738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853448" y="4183487"/>
            <a:ext cx="2395470" cy="1738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2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73499" y="362251"/>
            <a:ext cx="9955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City, address       check In         Check Out           Guest	Host	Help	inbox	</a:t>
            </a:r>
            <a:r>
              <a:rPr lang="en-US" dirty="0" err="1" smtClean="0"/>
              <a:t>userName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0"/>
            <a:endCxn id="3" idx="2"/>
          </p:cNvCxnSpPr>
          <p:nvPr/>
        </p:nvCxnSpPr>
        <p:spPr>
          <a:xfrm>
            <a:off x="7051183" y="362251"/>
            <a:ext cx="0" cy="36933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06073" y="731583"/>
            <a:ext cx="99553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06073" y="362251"/>
            <a:ext cx="995536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61442" y="362251"/>
            <a:ext cx="0" cy="369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906073" y="362251"/>
            <a:ext cx="0" cy="369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1423561" y="412510"/>
            <a:ext cx="270457" cy="268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47" y="46718"/>
            <a:ext cx="1579001" cy="7315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00788" y="1100914"/>
            <a:ext cx="3818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Add Your Listing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6366" y="2318197"/>
            <a:ext cx="3284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Type</a:t>
            </a: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6366" y="2665926"/>
            <a:ext cx="6890197" cy="536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2276" y="2833352"/>
            <a:ext cx="801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Appartment</a:t>
            </a:r>
            <a:r>
              <a:rPr lang="en-US" dirty="0" smtClean="0"/>
              <a:t>	house	     bed &amp; breakfast 		others</a:t>
            </a:r>
            <a:endParaRPr lang="en-US" dirty="0"/>
          </a:p>
        </p:txBody>
      </p:sp>
      <p:sp>
        <p:nvSpPr>
          <p:cNvPr id="16" name="Isosceles Triangle 15"/>
          <p:cNvSpPr/>
          <p:nvPr/>
        </p:nvSpPr>
        <p:spPr>
          <a:xfrm rot="10800000">
            <a:off x="6664820" y="2994647"/>
            <a:ext cx="218937" cy="13928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6366" y="3164681"/>
            <a:ext cx="96205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RoomType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Accomodates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Country, City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86366" y="3825025"/>
            <a:ext cx="6890197" cy="553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Entire Home	 Private Room 	Shared Room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25003" y="4739423"/>
            <a:ext cx="1236372" cy="515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dirty="0" smtClean="0"/>
              <a:t>  1</a:t>
            </a:r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 rot="10800000">
            <a:off x="1378040" y="5078764"/>
            <a:ext cx="231820" cy="21445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25003" y="5816760"/>
            <a:ext cx="1236372" cy="463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India</a:t>
            </a:r>
            <a:endParaRPr lang="en-US" dirty="0"/>
          </a:p>
        </p:txBody>
      </p:sp>
      <p:sp>
        <p:nvSpPr>
          <p:cNvPr id="29" name="Isosceles Triangle 28"/>
          <p:cNvSpPr/>
          <p:nvPr/>
        </p:nvSpPr>
        <p:spPr>
          <a:xfrm rot="10800000">
            <a:off x="1378040" y="5991744"/>
            <a:ext cx="231820" cy="21445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86367" y="6478580"/>
            <a:ext cx="1352282" cy="3794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Continue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5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73499" y="362251"/>
            <a:ext cx="9955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City, address       check In         Check Out           Guest	Host	Help	inbox	</a:t>
            </a:r>
            <a:r>
              <a:rPr lang="en-US" dirty="0" err="1" smtClean="0"/>
              <a:t>userName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3" name="Straight Connector 2"/>
          <p:cNvCxnSpPr>
            <a:stCxn id="2" idx="0"/>
            <a:endCxn id="2" idx="2"/>
          </p:cNvCxnSpPr>
          <p:nvPr/>
        </p:nvCxnSpPr>
        <p:spPr>
          <a:xfrm>
            <a:off x="7051183" y="362251"/>
            <a:ext cx="0" cy="36933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906073" y="731583"/>
            <a:ext cx="99553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906073" y="362251"/>
            <a:ext cx="995536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861442" y="362251"/>
            <a:ext cx="0" cy="369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06073" y="362251"/>
            <a:ext cx="0" cy="369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1423561" y="412510"/>
            <a:ext cx="270457" cy="268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47" y="46718"/>
            <a:ext cx="1579001" cy="7315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2526" y="1661374"/>
            <a:ext cx="24985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Listing</a:t>
            </a:r>
          </a:p>
          <a:p>
            <a:r>
              <a:rPr lang="en-US" b="1" dirty="0" smtClean="0"/>
              <a:t>Basics</a:t>
            </a:r>
          </a:p>
          <a:p>
            <a:endParaRPr lang="en-US" dirty="0"/>
          </a:p>
          <a:p>
            <a:r>
              <a:rPr lang="en-US" dirty="0" smtClean="0"/>
              <a:t>Description</a:t>
            </a:r>
          </a:p>
          <a:p>
            <a:endParaRPr lang="en-US" dirty="0" smtClean="0"/>
          </a:p>
          <a:p>
            <a:r>
              <a:rPr lang="en-US" dirty="0" smtClean="0"/>
              <a:t>Location</a:t>
            </a:r>
          </a:p>
          <a:p>
            <a:endParaRPr lang="en-US" dirty="0"/>
          </a:p>
          <a:p>
            <a:r>
              <a:rPr lang="en-US" dirty="0" smtClean="0"/>
              <a:t>Amenities</a:t>
            </a:r>
          </a:p>
          <a:p>
            <a:endParaRPr lang="en-US" dirty="0"/>
          </a:p>
          <a:p>
            <a:r>
              <a:rPr lang="en-US" dirty="0" smtClean="0"/>
              <a:t>Home </a:t>
            </a:r>
            <a:r>
              <a:rPr lang="en-US" dirty="0" smtClean="0"/>
              <a:t>Safety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Hosting</a:t>
            </a:r>
          </a:p>
          <a:p>
            <a:r>
              <a:rPr lang="en-US" dirty="0" smtClean="0"/>
              <a:t>Pricing</a:t>
            </a:r>
          </a:p>
          <a:p>
            <a:endParaRPr lang="en-US" dirty="0"/>
          </a:p>
          <a:p>
            <a:r>
              <a:rPr lang="en-US" dirty="0" smtClean="0"/>
              <a:t>Booking</a:t>
            </a:r>
          </a:p>
          <a:p>
            <a:endParaRPr lang="en-US" dirty="0"/>
          </a:p>
          <a:p>
            <a:r>
              <a:rPr lang="en-US" dirty="0" smtClean="0"/>
              <a:t>Calendar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Parallelogram 10"/>
          <p:cNvSpPr/>
          <p:nvPr/>
        </p:nvSpPr>
        <p:spPr>
          <a:xfrm>
            <a:off x="1584101" y="1828798"/>
            <a:ext cx="154547" cy="3245477"/>
          </a:xfrm>
          <a:prstGeom prst="parallelogram">
            <a:avLst>
              <a:gd name="adj" fmla="val 2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2294278" y="1267096"/>
            <a:ext cx="355911" cy="4798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833674" y="1261892"/>
            <a:ext cx="355911" cy="4798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961665" y="1244236"/>
            <a:ext cx="355911" cy="4798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38" idx="6"/>
          </p:cNvCxnSpPr>
          <p:nvPr/>
        </p:nvCxnSpPr>
        <p:spPr>
          <a:xfrm flipV="1">
            <a:off x="3406406" y="1253534"/>
            <a:ext cx="379344" cy="8358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486484" y="1221327"/>
            <a:ext cx="355911" cy="4798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Connector 33"/>
          <p:cNvSpPr/>
          <p:nvPr/>
        </p:nvSpPr>
        <p:spPr>
          <a:xfrm>
            <a:off x="2063401" y="1149082"/>
            <a:ext cx="218941" cy="2408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2626493" y="1146277"/>
            <a:ext cx="218941" cy="240827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4260647" y="1100914"/>
            <a:ext cx="218941" cy="2408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3783710" y="1124466"/>
            <a:ext cx="218941" cy="2408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3187465" y="1141478"/>
            <a:ext cx="218941" cy="2408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4827256" y="1097451"/>
            <a:ext cx="218941" cy="2408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172871" y="1828798"/>
            <a:ext cx="95211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Listing</a:t>
            </a:r>
          </a:p>
          <a:p>
            <a:endParaRPr lang="en-US" dirty="0"/>
          </a:p>
          <a:p>
            <a:r>
              <a:rPr lang="en-US" dirty="0" smtClean="0"/>
              <a:t>Room type	Property type 	</a:t>
            </a:r>
            <a:r>
              <a:rPr lang="en-US" dirty="0" err="1" smtClean="0"/>
              <a:t>Accomodates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Rooms and Beds</a:t>
            </a:r>
          </a:p>
          <a:p>
            <a:endParaRPr lang="en-US" dirty="0" smtClean="0"/>
          </a:p>
          <a:p>
            <a:r>
              <a:rPr lang="en-US" b="1" dirty="0" smtClean="0"/>
              <a:t>B</a:t>
            </a:r>
            <a:r>
              <a:rPr lang="en-US" dirty="0" smtClean="0"/>
              <a:t>edrooms	Beds	                  Bathrooms</a:t>
            </a:r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282342" y="2844460"/>
            <a:ext cx="1326525" cy="440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Entire Home/Apt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924282" y="2844460"/>
            <a:ext cx="1558342" cy="440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082602" y="2844459"/>
            <a:ext cx="1506829" cy="440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appartment</a:t>
            </a:r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 rot="10800000">
            <a:off x="7031494" y="4616029"/>
            <a:ext cx="180305" cy="12114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 rot="10800000">
            <a:off x="7119871" y="3004155"/>
            <a:ext cx="180305" cy="12114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 rot="10800000">
            <a:off x="5272153" y="4616030"/>
            <a:ext cx="180305" cy="121142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0800000">
            <a:off x="3366750" y="3056601"/>
            <a:ext cx="180305" cy="12114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 rot="10800000">
            <a:off x="5362306" y="3041001"/>
            <a:ext cx="180305" cy="12114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282342" y="4386470"/>
            <a:ext cx="1501368" cy="5565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091711" y="4382208"/>
            <a:ext cx="1501368" cy="5565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5941810" y="4386470"/>
            <a:ext cx="1501368" cy="5565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9" name="Isosceles Triangle 58"/>
          <p:cNvSpPr/>
          <p:nvPr/>
        </p:nvSpPr>
        <p:spPr>
          <a:xfrm rot="10800000">
            <a:off x="5362305" y="4616029"/>
            <a:ext cx="180305" cy="12114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 rot="10800000">
            <a:off x="7103632" y="4616029"/>
            <a:ext cx="180305" cy="12114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 rot="10800000">
            <a:off x="3456717" y="4660503"/>
            <a:ext cx="180305" cy="12114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1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73499" y="362251"/>
            <a:ext cx="9955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City, address       check In         Check Out           Guest	Host	Help	inbox	</a:t>
            </a:r>
            <a:r>
              <a:rPr lang="en-US" dirty="0" err="1" smtClean="0"/>
              <a:t>userName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0"/>
            <a:endCxn id="3" idx="2"/>
          </p:cNvCxnSpPr>
          <p:nvPr/>
        </p:nvCxnSpPr>
        <p:spPr>
          <a:xfrm>
            <a:off x="7051183" y="362251"/>
            <a:ext cx="0" cy="36933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06073" y="731583"/>
            <a:ext cx="99553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06073" y="362251"/>
            <a:ext cx="995536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61442" y="362251"/>
            <a:ext cx="0" cy="369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906073" y="362251"/>
            <a:ext cx="0" cy="369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1423561" y="412510"/>
            <a:ext cx="270457" cy="268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47" y="46718"/>
            <a:ext cx="1579001" cy="7315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2526" y="1661374"/>
            <a:ext cx="24985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Listing</a:t>
            </a:r>
          </a:p>
          <a:p>
            <a:r>
              <a:rPr lang="en-US" dirty="0" smtClean="0"/>
              <a:t>Basics</a:t>
            </a:r>
          </a:p>
          <a:p>
            <a:endParaRPr lang="en-US" dirty="0"/>
          </a:p>
          <a:p>
            <a:r>
              <a:rPr lang="en-US" b="1" dirty="0" smtClean="0"/>
              <a:t>Description</a:t>
            </a:r>
          </a:p>
          <a:p>
            <a:endParaRPr lang="en-US" dirty="0" smtClean="0"/>
          </a:p>
          <a:p>
            <a:r>
              <a:rPr lang="en-US" dirty="0" smtClean="0"/>
              <a:t>Location</a:t>
            </a:r>
          </a:p>
          <a:p>
            <a:endParaRPr lang="en-US" dirty="0"/>
          </a:p>
          <a:p>
            <a:r>
              <a:rPr lang="en-US" dirty="0" smtClean="0"/>
              <a:t>Amenities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Home Safety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Hosting</a:t>
            </a:r>
          </a:p>
          <a:p>
            <a:r>
              <a:rPr lang="en-US" dirty="0" smtClean="0"/>
              <a:t>Pricing</a:t>
            </a:r>
          </a:p>
          <a:p>
            <a:endParaRPr lang="en-US" dirty="0"/>
          </a:p>
          <a:p>
            <a:r>
              <a:rPr lang="en-US" dirty="0" smtClean="0"/>
              <a:t>Booking</a:t>
            </a:r>
          </a:p>
          <a:p>
            <a:endParaRPr lang="en-US" dirty="0"/>
          </a:p>
          <a:p>
            <a:r>
              <a:rPr lang="en-US" dirty="0" smtClean="0"/>
              <a:t>Calendar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Parallelogram 11"/>
          <p:cNvSpPr/>
          <p:nvPr/>
        </p:nvSpPr>
        <p:spPr>
          <a:xfrm>
            <a:off x="1584101" y="1828798"/>
            <a:ext cx="154547" cy="3245477"/>
          </a:xfrm>
          <a:prstGeom prst="parallelogram">
            <a:avLst>
              <a:gd name="adj" fmla="val 2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33036" y="1100914"/>
            <a:ext cx="9436294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Tell travelers about your space</a:t>
            </a:r>
          </a:p>
          <a:p>
            <a:endParaRPr lang="en-US" dirty="0" smtClean="0"/>
          </a:p>
          <a:p>
            <a:r>
              <a:rPr lang="en-US" dirty="0" smtClean="0"/>
              <a:t>Listing Name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Summary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Photos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Back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25148" y="2040835"/>
            <a:ext cx="7460974" cy="596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25148" y="3154017"/>
            <a:ext cx="7726017" cy="1497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640417" y="5950038"/>
            <a:ext cx="1245705" cy="46513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Next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425148" y="5370490"/>
            <a:ext cx="2224125" cy="5795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photos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41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73499" y="362251"/>
            <a:ext cx="9955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City, address       check In         Check Out           Guest	Host	Help	inbox	</a:t>
            </a:r>
            <a:r>
              <a:rPr lang="en-US" dirty="0" err="1" smtClean="0"/>
              <a:t>userName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3" name="Straight Connector 2"/>
          <p:cNvCxnSpPr>
            <a:stCxn id="2" idx="0"/>
            <a:endCxn id="2" idx="2"/>
          </p:cNvCxnSpPr>
          <p:nvPr/>
        </p:nvCxnSpPr>
        <p:spPr>
          <a:xfrm>
            <a:off x="7051183" y="362251"/>
            <a:ext cx="0" cy="36933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906073" y="731583"/>
            <a:ext cx="99553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906073" y="362251"/>
            <a:ext cx="995536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861442" y="362251"/>
            <a:ext cx="0" cy="369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06073" y="362251"/>
            <a:ext cx="0" cy="369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1423561" y="412510"/>
            <a:ext cx="270457" cy="268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47" y="46718"/>
            <a:ext cx="1579001" cy="73158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72526" y="1661374"/>
            <a:ext cx="24985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Listing</a:t>
            </a:r>
          </a:p>
          <a:p>
            <a:r>
              <a:rPr lang="en-US" dirty="0" smtClean="0"/>
              <a:t>Basics</a:t>
            </a:r>
          </a:p>
          <a:p>
            <a:endParaRPr lang="en-US" dirty="0"/>
          </a:p>
          <a:p>
            <a:r>
              <a:rPr lang="en-US" dirty="0" smtClean="0"/>
              <a:t>Description</a:t>
            </a:r>
          </a:p>
          <a:p>
            <a:endParaRPr lang="en-US" dirty="0" smtClean="0"/>
          </a:p>
          <a:p>
            <a:r>
              <a:rPr lang="en-US" b="1" dirty="0" smtClean="0"/>
              <a:t>Location</a:t>
            </a:r>
          </a:p>
          <a:p>
            <a:endParaRPr lang="en-US" dirty="0"/>
          </a:p>
          <a:p>
            <a:r>
              <a:rPr lang="en-US" dirty="0" smtClean="0"/>
              <a:t>Amenities</a:t>
            </a:r>
          </a:p>
          <a:p>
            <a:endParaRPr lang="en-US" dirty="0"/>
          </a:p>
          <a:p>
            <a:r>
              <a:rPr lang="en-US" dirty="0" smtClean="0"/>
              <a:t>Home Safety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Hosting</a:t>
            </a:r>
          </a:p>
          <a:p>
            <a:r>
              <a:rPr lang="en-US" dirty="0" smtClean="0"/>
              <a:t>Pricing</a:t>
            </a:r>
          </a:p>
          <a:p>
            <a:endParaRPr lang="en-US" dirty="0"/>
          </a:p>
          <a:p>
            <a:r>
              <a:rPr lang="en-US" dirty="0" smtClean="0"/>
              <a:t>Booking</a:t>
            </a:r>
          </a:p>
          <a:p>
            <a:endParaRPr lang="en-US" dirty="0"/>
          </a:p>
          <a:p>
            <a:r>
              <a:rPr lang="en-US" dirty="0" smtClean="0"/>
              <a:t>Calendar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Parallelogram 26"/>
          <p:cNvSpPr/>
          <p:nvPr/>
        </p:nvSpPr>
        <p:spPr>
          <a:xfrm>
            <a:off x="1584101" y="1828798"/>
            <a:ext cx="154547" cy="3245477"/>
          </a:xfrm>
          <a:prstGeom prst="parallelogram">
            <a:avLst>
              <a:gd name="adj" fmla="val 2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073499" y="1179443"/>
            <a:ext cx="1011850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Help guests find your place</a:t>
            </a:r>
          </a:p>
          <a:p>
            <a:endParaRPr lang="en-US" dirty="0" smtClean="0"/>
          </a:p>
          <a:p>
            <a:r>
              <a:rPr lang="en-US" dirty="0" smtClean="0"/>
              <a:t>Country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Street Address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City				State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ZipCode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Back</a:t>
            </a:r>
          </a:p>
          <a:p>
            <a:r>
              <a:rPr lang="en-US" dirty="0" smtClean="0"/>
              <a:t>						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199861" y="2093843"/>
            <a:ext cx="5618922" cy="450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India</a:t>
            </a:r>
            <a:endParaRPr lang="en-US" dirty="0"/>
          </a:p>
        </p:txBody>
      </p:sp>
      <p:sp>
        <p:nvSpPr>
          <p:cNvPr id="30" name="Isosceles Triangle 29"/>
          <p:cNvSpPr/>
          <p:nvPr/>
        </p:nvSpPr>
        <p:spPr>
          <a:xfrm rot="10800000">
            <a:off x="7401336" y="2235418"/>
            <a:ext cx="265043" cy="16742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199861" y="3114261"/>
            <a:ext cx="6983896" cy="587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199861" y="4333461"/>
            <a:ext cx="2464904" cy="477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818731" y="4311564"/>
            <a:ext cx="2464904" cy="477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199861" y="5442036"/>
            <a:ext cx="2464904" cy="477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8693425" y="5919114"/>
            <a:ext cx="1245705" cy="46513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72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73499" y="362251"/>
            <a:ext cx="9955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City, address       check In         Check Out           Guest	Host	Help	inbox	</a:t>
            </a:r>
            <a:r>
              <a:rPr lang="en-US" dirty="0" err="1" smtClean="0"/>
              <a:t>userName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3" name="Straight Connector 2"/>
          <p:cNvCxnSpPr>
            <a:stCxn id="2" idx="0"/>
            <a:endCxn id="2" idx="2"/>
          </p:cNvCxnSpPr>
          <p:nvPr/>
        </p:nvCxnSpPr>
        <p:spPr>
          <a:xfrm>
            <a:off x="7051183" y="362251"/>
            <a:ext cx="0" cy="36933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906073" y="731583"/>
            <a:ext cx="99553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906073" y="362251"/>
            <a:ext cx="995536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861442" y="362251"/>
            <a:ext cx="0" cy="369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06073" y="362251"/>
            <a:ext cx="0" cy="369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1423561" y="412510"/>
            <a:ext cx="270457" cy="268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47" y="46718"/>
            <a:ext cx="1579001" cy="7315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2526" y="1661374"/>
            <a:ext cx="24985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Listing</a:t>
            </a:r>
          </a:p>
          <a:p>
            <a:r>
              <a:rPr lang="en-US" dirty="0" smtClean="0"/>
              <a:t>Basics</a:t>
            </a:r>
          </a:p>
          <a:p>
            <a:endParaRPr lang="en-US" dirty="0"/>
          </a:p>
          <a:p>
            <a:r>
              <a:rPr lang="en-US" dirty="0" smtClean="0"/>
              <a:t>Description</a:t>
            </a:r>
          </a:p>
          <a:p>
            <a:endParaRPr lang="en-US" dirty="0" smtClean="0"/>
          </a:p>
          <a:p>
            <a:r>
              <a:rPr lang="en-US" dirty="0" smtClean="0"/>
              <a:t>Location</a:t>
            </a:r>
          </a:p>
          <a:p>
            <a:endParaRPr lang="en-US" dirty="0"/>
          </a:p>
          <a:p>
            <a:r>
              <a:rPr lang="en-US" b="1" dirty="0" smtClean="0"/>
              <a:t>Amenities</a:t>
            </a:r>
          </a:p>
          <a:p>
            <a:endParaRPr lang="en-US" dirty="0"/>
          </a:p>
          <a:p>
            <a:r>
              <a:rPr lang="en-US" dirty="0" smtClean="0"/>
              <a:t>Home Safety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Hosting</a:t>
            </a:r>
          </a:p>
          <a:p>
            <a:r>
              <a:rPr lang="en-US" dirty="0" smtClean="0"/>
              <a:t>Pricing</a:t>
            </a:r>
          </a:p>
          <a:p>
            <a:endParaRPr lang="en-US" dirty="0"/>
          </a:p>
          <a:p>
            <a:r>
              <a:rPr lang="en-US" dirty="0" smtClean="0"/>
              <a:t>Booking</a:t>
            </a:r>
          </a:p>
          <a:p>
            <a:endParaRPr lang="en-US" dirty="0"/>
          </a:p>
          <a:p>
            <a:r>
              <a:rPr lang="en-US" dirty="0" smtClean="0"/>
              <a:t>Calendar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Parallelogram 10"/>
          <p:cNvSpPr/>
          <p:nvPr/>
        </p:nvSpPr>
        <p:spPr>
          <a:xfrm>
            <a:off x="1584101" y="1828798"/>
            <a:ext cx="154547" cy="3245477"/>
          </a:xfrm>
          <a:prstGeom prst="parallelogram">
            <a:avLst>
              <a:gd name="adj" fmla="val 2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10366" y="921865"/>
            <a:ext cx="10118501" cy="590931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Common </a:t>
            </a:r>
            <a:r>
              <a:rPr lang="en-US" dirty="0" err="1" smtClean="0"/>
              <a:t>ammenities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 Essentials</a:t>
            </a:r>
          </a:p>
          <a:p>
            <a:r>
              <a:rPr lang="en-US" dirty="0"/>
              <a:t> </a:t>
            </a:r>
            <a:r>
              <a:rPr lang="en-US" dirty="0" smtClean="0"/>
              <a:t>         TV</a:t>
            </a:r>
          </a:p>
          <a:p>
            <a:r>
              <a:rPr lang="en-US" dirty="0" smtClean="0"/>
              <a:t>          Cable </a:t>
            </a:r>
            <a:r>
              <a:rPr lang="en-US" dirty="0" err="1" smtClean="0"/>
              <a:t>Tv</a:t>
            </a:r>
            <a:endParaRPr lang="en-US" dirty="0" smtClean="0"/>
          </a:p>
          <a:p>
            <a:r>
              <a:rPr lang="en-US" dirty="0" smtClean="0"/>
              <a:t>          Air Conditioning </a:t>
            </a:r>
          </a:p>
          <a:p>
            <a:r>
              <a:rPr lang="en-US" dirty="0"/>
              <a:t> </a:t>
            </a:r>
            <a:r>
              <a:rPr lang="en-US" dirty="0" smtClean="0"/>
              <a:t>         Heating</a:t>
            </a:r>
          </a:p>
          <a:p>
            <a:r>
              <a:rPr lang="en-US" dirty="0" smtClean="0"/>
              <a:t>          Kitchen</a:t>
            </a:r>
          </a:p>
          <a:p>
            <a:r>
              <a:rPr lang="en-US" dirty="0"/>
              <a:t> </a:t>
            </a:r>
            <a:r>
              <a:rPr lang="en-US" dirty="0" smtClean="0"/>
              <a:t>         Internet	</a:t>
            </a:r>
          </a:p>
          <a:p>
            <a:endParaRPr lang="en-US" dirty="0" smtClean="0"/>
          </a:p>
          <a:p>
            <a:r>
              <a:rPr lang="en-US" dirty="0" smtClean="0"/>
              <a:t>Additional amenities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  Hot tub</a:t>
            </a:r>
          </a:p>
          <a:p>
            <a:r>
              <a:rPr lang="en-US" dirty="0"/>
              <a:t> </a:t>
            </a:r>
            <a:r>
              <a:rPr lang="en-US" dirty="0" smtClean="0"/>
              <a:t>         Washer</a:t>
            </a:r>
          </a:p>
          <a:p>
            <a:r>
              <a:rPr lang="en-US" dirty="0"/>
              <a:t> </a:t>
            </a:r>
            <a:r>
              <a:rPr lang="en-US" dirty="0" smtClean="0"/>
              <a:t>         Pool</a:t>
            </a:r>
          </a:p>
          <a:p>
            <a:r>
              <a:rPr lang="en-US" dirty="0"/>
              <a:t> </a:t>
            </a:r>
            <a:r>
              <a:rPr lang="en-US" dirty="0" smtClean="0"/>
              <a:t>         Dryer</a:t>
            </a:r>
          </a:p>
          <a:p>
            <a:r>
              <a:rPr lang="en-US" dirty="0"/>
              <a:t> </a:t>
            </a:r>
            <a:r>
              <a:rPr lang="en-US" dirty="0" smtClean="0"/>
              <a:t>         Breakfast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Back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							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693425" y="5919114"/>
            <a:ext cx="1245705" cy="46513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Next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418008" y="2121236"/>
            <a:ext cx="115910" cy="132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18547" y="2376833"/>
            <a:ext cx="115910" cy="132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16668" y="2671274"/>
            <a:ext cx="115910" cy="132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16668" y="2974204"/>
            <a:ext cx="115910" cy="132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16668" y="3273289"/>
            <a:ext cx="115910" cy="132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416668" y="3774419"/>
            <a:ext cx="115910" cy="132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416668" y="3512299"/>
            <a:ext cx="115910" cy="132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416668" y="4836684"/>
            <a:ext cx="115910" cy="132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414521" y="5969789"/>
            <a:ext cx="115910" cy="132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413448" y="5683207"/>
            <a:ext cx="115910" cy="132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413448" y="5417018"/>
            <a:ext cx="115910" cy="132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16668" y="5139778"/>
            <a:ext cx="115910" cy="132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67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4838</TotalTime>
  <Words>253</Words>
  <Application>Microsoft Office PowerPoint</Application>
  <PresentationFormat>Widescreen</PresentationFormat>
  <Paragraphs>224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Page</dc:title>
  <dc:creator>SHUBHAM</dc:creator>
  <cp:lastModifiedBy>SHUBHAM</cp:lastModifiedBy>
  <cp:revision>34</cp:revision>
  <dcterms:created xsi:type="dcterms:W3CDTF">2016-04-24T10:10:18Z</dcterms:created>
  <dcterms:modified xsi:type="dcterms:W3CDTF">2016-05-02T18:36:38Z</dcterms:modified>
</cp:coreProperties>
</file>