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7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19E9-E0EA-4BFB-AD57-3E734CB388D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C75-95CD-4355-9D0A-5DE7F1DB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64" y="304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RestServiceController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304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DaoLayer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304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BusinessServiceLayer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964" y="1295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ManageUserRestService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90648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ManageUserDaoImpl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3132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ManageUserDaoInterface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90648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ManageUserServiceImpl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41964" y="131320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ManageUserServiceInterface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964" y="3200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ManagePropertyRestService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381148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ManagePropertyDaoImpl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2182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ManagePropertyDaoInterface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81148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ManagePropertyServiceImpl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1964" y="321820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ManagePropertyServiceInterface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3964" y="5562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ManageBookingRestService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617368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ManageBookingDaoImpl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55804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ManageBookingDaoInterface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617368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ManageBookingServiceImpl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41964" y="558040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ManageBookingServiceInterface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71800" y="1524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72200" y="171693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" y="2590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" y="4648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7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64" y="304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RestServiceController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304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DaoLayer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3048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BusinessServiceLayer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964" y="1295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ManageLoginRestService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90648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ManageLoginDaoImpl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3132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ManageLoginDaoInterface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90648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ManageLoginerviceImpl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41964" y="131320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ManageLoginServiceInterface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964" y="3200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ManageAmenitiesRestService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381148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ManageAmenitiesDaoImpl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2182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ManageAmenitiesDaoInterface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81148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ManageAmenitiesServiceImpl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1964" y="3218205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ManageAmenitiesServiceInterface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3964" y="5562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ManageCoupansRestService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617368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ManageCoupanDaoImpl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558040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ManageCoupanDaoInterface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617368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ManageCoupanServiceImpl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41964" y="558040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ManageCoupanServiceInterface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71800" y="1524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72200" y="171693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" y="2590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" y="46482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2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ABN AMRO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KU2318</dc:creator>
  <cp:lastModifiedBy>KU2318</cp:lastModifiedBy>
  <cp:revision>3</cp:revision>
  <dcterms:created xsi:type="dcterms:W3CDTF">2016-04-24T10:46:52Z</dcterms:created>
  <dcterms:modified xsi:type="dcterms:W3CDTF">2016-04-24T11:19:39Z</dcterms:modified>
</cp:coreProperties>
</file>