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88" r:id="rId5"/>
    <p:sldId id="277" r:id="rId6"/>
    <p:sldId id="276" r:id="rId7"/>
    <p:sldId id="262" r:id="rId8"/>
    <p:sldId id="259" r:id="rId9"/>
    <p:sldId id="263" r:id="rId10"/>
    <p:sldId id="264" r:id="rId11"/>
    <p:sldId id="282" r:id="rId12"/>
    <p:sldId id="266" r:id="rId13"/>
    <p:sldId id="283" r:id="rId14"/>
    <p:sldId id="271" r:id="rId15"/>
    <p:sldId id="272" r:id="rId16"/>
    <p:sldId id="284" r:id="rId17"/>
    <p:sldId id="285" r:id="rId18"/>
    <p:sldId id="286" r:id="rId19"/>
    <p:sldId id="289" r:id="rId20"/>
    <p:sldId id="280" r:id="rId21"/>
    <p:sldId id="290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321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10704" userDrawn="1">
          <p15:clr>
            <a:srgbClr val="A4A3A4"/>
          </p15:clr>
        </p15:guide>
        <p15:guide id="5" pos="5760" userDrawn="1">
          <p15:clr>
            <a:srgbClr val="A4A3A4"/>
          </p15:clr>
        </p15:guide>
        <p15:guide id="6" orient="horz" pos="6264" userDrawn="1">
          <p15:clr>
            <a:srgbClr val="A4A3A4"/>
          </p15:clr>
        </p15:guide>
        <p15:guide id="7" orient="horz" pos="120" userDrawn="1">
          <p15:clr>
            <a:srgbClr val="A4A3A4"/>
          </p15:clr>
        </p15:guide>
        <p15:guide id="8" pos="11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원" initials="이지" lastIdx="1" clrIdx="0">
    <p:extLst>
      <p:ext uri="{19B8F6BF-5375-455C-9EA6-DF929625EA0E}">
        <p15:presenceInfo xmlns:p15="http://schemas.microsoft.com/office/powerpoint/2012/main" userId="94d53894ef85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AC6"/>
    <a:srgbClr val="EFEFEF"/>
    <a:srgbClr val="333333"/>
    <a:srgbClr val="7A91BF"/>
    <a:srgbClr val="FD8E6A"/>
    <a:srgbClr val="9FA9D8"/>
    <a:srgbClr val="C9BDCF"/>
    <a:srgbClr val="CED4F0"/>
    <a:srgbClr val="F8B5A0"/>
    <a:srgbClr val="CC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6353" autoAdjust="0"/>
  </p:normalViewPr>
  <p:slideViewPr>
    <p:cSldViewPr>
      <p:cViewPr varScale="1">
        <p:scale>
          <a:sx n="73" d="100"/>
          <a:sy n="73" d="100"/>
        </p:scale>
        <p:origin x="316" y="56"/>
      </p:cViewPr>
      <p:guideLst>
        <p:guide orient="horz" pos="2088"/>
        <p:guide pos="3216"/>
        <p:guide orient="horz" pos="648"/>
        <p:guide pos="10704"/>
        <p:guide pos="5760"/>
        <p:guide orient="horz" pos="6264"/>
        <p:guide orient="horz" pos="120"/>
        <p:guide pos="110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4" d="100"/>
          <a:sy n="44" d="100"/>
        </p:scale>
        <p:origin x="429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C258518-3E9C-453A-926C-F10F88C70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D190BF-9865-4484-978E-59D43009F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F14B-9A95-4407-89D1-42520257BF7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AC423-D326-447B-8EE1-2FAA2BBBFD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2D018E-2A3D-4D34-93D0-2B8E4CA02B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D61AF-6C00-4122-B1BE-F58528189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77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29F3-24D1-43A6-8EFB-C11ECFF44B47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7F1FC-ADEA-4CB8-BC95-FC3C70F7C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37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9A9F8-515F-4E99-B8B3-30DE03A20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F1FC-ADEA-4CB8-BC95-FC3C70F7C2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3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1846A-5B28-48FE-8686-EA984540B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F1FC-ADEA-4CB8-BC95-FC3C70F7C2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4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EF8FE-855F-4519-9C55-B4A322320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F1FC-ADEA-4CB8-BC95-FC3C70F7C2A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3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EF8FE-855F-4519-9C55-B4A322320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F1FC-ADEA-4CB8-BC95-FC3C70F7C2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5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5D84D-82EF-4711-B6AE-BAD1B0942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7F1FC-ADEA-4CB8-BC95-FC3C70F7C2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8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C3A6D-99C1-4EAD-8252-B33BECA37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464BD-5F96-4DA4-A865-CE9D6F202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1A3E-4990-45F5-8890-C7905BB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6AD8AEF9-019A-4115-B755-236EEC312AAA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76947-1069-4AE1-A66E-9DA4A01B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EAE2-4D36-47BD-8F8E-C8D9B570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2527-88E9-499F-A5AA-E74778B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F95CA-5E33-46E8-9AFF-373BD4C5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2738438"/>
            <a:ext cx="15773400" cy="61469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7CF41-FC1F-4815-9D3C-365E7EA0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9BC23FA6-FA4F-491B-BC68-194BD644328A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B9DC1-DF2D-49EA-8958-12374107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5BB6D-DB8C-411D-A40B-2B0F443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43326E-C9AE-4E9B-8505-8AE702EA2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9E75FA-21E9-4A3F-B126-CB0E36659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3C037-5842-4A86-88D7-7AB5CA3B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9DB16A8A-BE04-419B-818D-89F3EA65ADE9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25697-49D3-4C29-B071-FB395339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10641-F006-45E1-8407-674D0B81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77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7A29B-DC89-461E-AA09-305D849E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B8511-10DB-4AFD-9357-BB7223CA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738438"/>
            <a:ext cx="15773400" cy="61469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F1372-A84B-472D-B4F1-CB8DF790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25DC1E3A-19F1-4DCD-ACEE-8F429BB2AF1E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AF395-CCDE-4B13-99CF-D80ADC1E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5AAA7-8BF9-4F2F-9B9D-248AC60A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C2E15-38D3-4F18-8E39-203F06D7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8522D-AC56-4AAA-8477-81901400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35AEF-B1AD-4119-A269-A7B52B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BA7BAE68-D5C4-4373-BD90-366A2C0D3F2D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471A-AAFF-4C33-9225-3BCB319D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648B-D281-4B4A-8CF0-CE33C198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1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8D44B-2C6A-44CE-BDA9-16302155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84CD52-7800-4DD7-B670-B5361E204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7ED361-2367-464B-A529-852B7CA4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A7CC08-3D24-45CD-A493-161434D4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F8B52CAA-AC2B-40F2-9CCA-BD8DE73CC72C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D7D5B-52E3-456C-8467-0D2D6FF6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D0459-159F-4405-B54C-281CB2AE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AC42E-1BBE-4F70-A155-0CDB256C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9D98-3AD8-45B7-981D-5D608A190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513964-801C-4002-BCFB-F7AA0245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7F3D73-1DF6-41BE-9E7B-1CE2072F8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EAA7E-665E-4FAC-A1E1-498212E1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D8731-5BAE-4BC6-93F4-A4B11079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AFD1E5F2-38F9-468F-9DF7-567145A3D710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4FD54-F4DB-4027-A65F-CF03404E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313DD-DB6B-45DE-AB01-2A7D834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4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D811-C8F1-4662-A4E9-F1BBA21F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A6D7CE-501C-411B-ADD2-BA05C340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91587EFD-8E5A-4383-BCFE-B2AF79E904A4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94396-4A51-4AFE-91EA-764B2E29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D9EE3-1A3B-47FC-9FCB-52B3B6B4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4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497A17-E771-4FF1-84F3-1E51828D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4028869E-AE35-4C87-9E7A-604BE097D49B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8B5352-B213-40A4-A6FE-C12DD0D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87200" y="9190263"/>
            <a:ext cx="5143500" cy="5476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68B40-F0ED-4FB2-B16D-DFB67041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87400" y="633412"/>
            <a:ext cx="4114800" cy="547688"/>
          </a:xfrm>
        </p:spPr>
        <p:txBody>
          <a:bodyPr/>
          <a:lstStyle>
            <a:lvl1pPr algn="r">
              <a:defRPr sz="2800">
                <a:solidFill>
                  <a:srgbClr val="FD8E6A"/>
                </a:solidFill>
                <a:latin typeface="210 어른왕자 R" panose="02020603020101020101" pitchFamily="18" charset="-127"/>
                <a:ea typeface="210 어른왕자 R" panose="02020603020101020101" pitchFamily="18" charset="-127"/>
              </a:defRPr>
            </a:lvl1pPr>
          </a:lstStyle>
          <a:p>
            <a:fld id="{4CBAD44B-B2D6-44E6-9B7F-74923ACB7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7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FCB1B-846B-4EEC-99A6-CD1FD2C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E3913-97FC-4725-8290-27B561A6D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2D9EE-7A89-4D39-8B25-7F5FFEF7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9F5E3-CF63-4067-862F-F9AE80D3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C2604AF1-2643-4C3A-8320-69E724F17AA4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69949-3105-44A2-B556-0BD24517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99FA7-3503-4079-9E6B-F154054E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0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4BDC3-22AA-4B1C-9AB8-BF37EF50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AC4AA8-6C83-4069-AEA2-89383CEC6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828D6-D4B5-4B3B-AD47-FF82AC3B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D6DB6-C33F-4AC1-80FF-4F393C25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190263"/>
            <a:ext cx="4114800" cy="547688"/>
          </a:xfrm>
          <a:prstGeom prst="rect">
            <a:avLst/>
          </a:prstGeom>
        </p:spPr>
        <p:txBody>
          <a:bodyPr/>
          <a:lstStyle/>
          <a:p>
            <a:fld id="{23D8146F-7F16-4259-AF6A-6811B975BF24}" type="datetime1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1ECFA-1442-4859-ABD8-50FAD5C5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190263"/>
            <a:ext cx="6172200" cy="5476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9EC53-4371-4DA7-B0E2-DF4385BB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2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6FE33F18-81F9-49A3-8B92-9278857BEC7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61905" y="242857"/>
            <a:ext cx="17761905" cy="980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84BFE-A780-471D-AAEE-1B7E9F789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19026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44B-B2D6-44E6-9B7F-74923ACB7E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hyperlink" Target="http://doctype2g.com/01_2021/02_MatrixCalculato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ctype2g.com/01_2021/02_MatrixCalculato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octype2g.com/01_2021/02_MatrixCalculator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doctype2g.com/01_2021/02_MatrixCalculator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hyperlink" Target="http://doctype2g.com/01_2021/02_MatrixCalculator/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doctype2g.com/01_2021/02_MatrixCalculator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://doctype2g.com/01_2021/02_MatrixCalculato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doctype2g.com/01_2021/02_MatrixCalculator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hyperlink" Target="http://doctype2g.com/01_2021/02_MatrixCalcula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34191" y="1024438"/>
            <a:ext cx="828436" cy="787702"/>
            <a:chOff x="2234191" y="1024438"/>
            <a:chExt cx="828436" cy="7877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4191" y="1024438"/>
              <a:ext cx="828436" cy="787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3483" y="2385666"/>
            <a:ext cx="640708" cy="609205"/>
            <a:chOff x="1593483" y="2385666"/>
            <a:chExt cx="640708" cy="60920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3483" y="2385666"/>
              <a:ext cx="640708" cy="609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2387" y="1552874"/>
            <a:ext cx="613920" cy="583734"/>
            <a:chOff x="1242387" y="1552874"/>
            <a:chExt cx="613920" cy="583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2387" y="1552874"/>
              <a:ext cx="613920" cy="5837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54328" y="114286"/>
            <a:ext cx="14323814" cy="5715433"/>
            <a:chOff x="3654328" y="114286"/>
            <a:chExt cx="14323814" cy="571543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54328" y="114286"/>
              <a:ext cx="14323814" cy="571543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96265" y="6958211"/>
            <a:ext cx="10483659" cy="208454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1800" kern="0" spc="300" dirty="0">
                <a:ln w="66675">
                  <a:solidFill>
                    <a:srgbClr val="333333"/>
                  </a:solidFill>
                </a:ln>
                <a:solidFill>
                  <a:srgbClr val="FD8E6A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행</a:t>
            </a:r>
            <a:r>
              <a:rPr lang="ko-KR" altLang="en-US" sz="11800" kern="0" spc="300" dirty="0" err="1">
                <a:ln w="66675">
                  <a:solidFill>
                    <a:srgbClr val="333333"/>
                  </a:solidFill>
                </a:ln>
                <a:solidFill>
                  <a:srgbClr val="FFFFFF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렬</a:t>
            </a:r>
            <a:r>
              <a:rPr lang="en-US" sz="11800" kern="0" spc="300" dirty="0">
                <a:ln w="66675">
                  <a:solidFill>
                    <a:srgbClr val="333333"/>
                  </a:solidFill>
                </a:ln>
                <a:solidFill>
                  <a:srgbClr val="35AB67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 </a:t>
            </a:r>
            <a:r>
              <a:rPr lang="en-US" sz="11800" kern="0" spc="300" dirty="0">
                <a:ln w="66675">
                  <a:solidFill>
                    <a:srgbClr val="333333"/>
                  </a:solidFill>
                </a:ln>
                <a:solidFill>
                  <a:srgbClr val="9FA9D8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계산기</a:t>
            </a:r>
            <a:endParaRPr lang="en-US" sz="1600" dirty="0">
              <a:ln w="66675">
                <a:solidFill>
                  <a:srgbClr val="333333"/>
                </a:solidFill>
              </a:ln>
              <a:solidFill>
                <a:srgbClr val="9FA9D8"/>
              </a:solidFill>
              <a:latin typeface="210 와글와글 R" panose="02020603020101020101" pitchFamily="18" charset="-127"/>
              <a:ea typeface="210 와글와글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CC61C9-649E-443E-9570-44CA108DF2D4}"/>
              </a:ext>
            </a:extLst>
          </p:cNvPr>
          <p:cNvGrpSpPr/>
          <p:nvPr/>
        </p:nvGrpSpPr>
        <p:grpSpPr>
          <a:xfrm flipH="1">
            <a:off x="6019798" y="5785301"/>
            <a:ext cx="3725157" cy="1298835"/>
            <a:chOff x="13335000" y="6153147"/>
            <a:chExt cx="2286000" cy="79705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4BCD037-93F2-4D0B-B6BE-4E48321ABF06}"/>
                </a:ext>
              </a:extLst>
            </p:cNvPr>
            <p:cNvSpPr/>
            <p:nvPr/>
          </p:nvSpPr>
          <p:spPr>
            <a:xfrm>
              <a:off x="13335000" y="6153147"/>
              <a:ext cx="2286000" cy="609600"/>
            </a:xfrm>
            <a:prstGeom prst="roundRect">
              <a:avLst>
                <a:gd name="adj" fmla="val 5000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이지원</a:t>
              </a:r>
              <a:endParaRPr lang="ko-KR" altLang="en-US" sz="36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AE7691CE-D9E4-4CAA-897F-261B04201EC0}"/>
                </a:ext>
              </a:extLst>
            </p:cNvPr>
            <p:cNvSpPr/>
            <p:nvPr/>
          </p:nvSpPr>
          <p:spPr>
            <a:xfrm rot="9734182">
              <a:off x="15073616" y="6659863"/>
              <a:ext cx="222760" cy="290334"/>
            </a:xfrm>
            <a:prstGeom prst="triangle">
              <a:avLst/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95499" y="4787423"/>
            <a:ext cx="4124201" cy="13715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  <a:cs typeface="BM JUA " pitchFamily="34" charset="0"/>
              </a:rPr>
              <a:t>장난감 같은 폰트</a:t>
            </a:r>
            <a:endParaRPr lang="en-US" sz="2400" dirty="0">
              <a:solidFill>
                <a:srgbClr val="333333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1899" y="4787422"/>
            <a:ext cx="4124201" cy="13715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4400" dirty="0">
                <a:solidFill>
                  <a:srgbClr val="333333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  <a:cs typeface="BM JUA " pitchFamily="34" charset="0"/>
              </a:rPr>
              <a:t>톡톡</a:t>
            </a:r>
            <a:r>
              <a:rPr lang="en-US" sz="4400" dirty="0">
                <a:solidFill>
                  <a:srgbClr val="333333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  <a:cs typeface="BM JUA " pitchFamily="34" charset="0"/>
              </a:rPr>
              <a:t> 튀는 색상</a:t>
            </a:r>
            <a:endParaRPr lang="en-US" sz="2400" dirty="0">
              <a:solidFill>
                <a:srgbClr val="333333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568299" y="4809883"/>
            <a:ext cx="4124201" cy="13491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210 나무굴림 B" panose="02020603020101020101" pitchFamily="18" charset="-127"/>
                <a:ea typeface="210 나무굴림 B" panose="02020603020101020101" pitchFamily="18" charset="-127"/>
                <a:cs typeface="BM JUA " pitchFamily="34" charset="0"/>
              </a:rPr>
              <a:t>아기자기한 모형</a:t>
            </a:r>
            <a:endParaRPr lang="en-US" sz="2400" dirty="0">
              <a:solidFill>
                <a:srgbClr val="333333"/>
              </a:solidFill>
              <a:latin typeface="210 나무굴림 B" panose="02020603020101020101" pitchFamily="18" charset="-127"/>
              <a:ea typeface="210 나무굴림 B" panose="02020603020101020101" pitchFamily="18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291784" y="5104290"/>
            <a:ext cx="256089" cy="235404"/>
            <a:chOff x="16954193" y="8479959"/>
            <a:chExt cx="761747" cy="70022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954193" y="8479959"/>
              <a:ext cx="761747" cy="7002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206299" y="8959470"/>
            <a:ext cx="554705" cy="527430"/>
            <a:chOff x="16206299" y="8147386"/>
            <a:chExt cx="554705" cy="52743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6206299" y="8147386"/>
              <a:ext cx="554705" cy="5274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26457" y="4961860"/>
            <a:ext cx="299591" cy="284860"/>
            <a:chOff x="16235809" y="9076517"/>
            <a:chExt cx="516547" cy="49114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6235809" y="9076517"/>
              <a:ext cx="516547" cy="491149"/>
            </a:xfrm>
            <a:prstGeom prst="rect">
              <a:avLst/>
            </a:prstGeom>
          </p:spPr>
        </p:pic>
      </p:grpSp>
      <p:sp>
        <p:nvSpPr>
          <p:cNvPr id="39" name="Object 11"/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 err="1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콘셉트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19920" y="6953320"/>
            <a:ext cx="2475358" cy="1825798"/>
            <a:chOff x="3146177" y="6141236"/>
            <a:chExt cx="2475358" cy="1825798"/>
          </a:xfrm>
        </p:grpSpPr>
        <p:sp>
          <p:nvSpPr>
            <p:cNvPr id="4" name="직사각형 3"/>
            <p:cNvSpPr/>
            <p:nvPr/>
          </p:nvSpPr>
          <p:spPr>
            <a:xfrm>
              <a:off x="3146177" y="6141236"/>
              <a:ext cx="2475358" cy="76944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rgbClr val="333333"/>
                  </a:solidFill>
                  <a:latin typeface="210 와글와글 B" panose="02020603020101020101" pitchFamily="18" charset="-127"/>
                  <a:ea typeface="210 와글와글 B" panose="02020603020101020101" pitchFamily="18" charset="-127"/>
                  <a:cs typeface="BM JUA " pitchFamily="34" charset="0"/>
                </a:rPr>
                <a:t>210</a:t>
              </a:r>
              <a:r>
                <a:rPr lang="en-US" altLang="ko-KR" sz="4400" dirty="0">
                  <a:solidFill>
                    <a:srgbClr val="244A34"/>
                  </a:solidFill>
                  <a:latin typeface="210 와글와글 B" panose="02020603020101020101" pitchFamily="18" charset="-127"/>
                  <a:ea typeface="210 와글와글 B" panose="02020603020101020101" pitchFamily="18" charset="-127"/>
                  <a:cs typeface="BM JUA " pitchFamily="34" charset="0"/>
                </a:rPr>
                <a:t> </a:t>
              </a:r>
              <a:r>
                <a:rPr lang="ko-KR" altLang="en-US" sz="4400" dirty="0">
                  <a:solidFill>
                    <a:srgbClr val="FD8E6A"/>
                  </a:solidFill>
                  <a:latin typeface="210 와글와글 B" panose="02020603020101020101" pitchFamily="18" charset="-127"/>
                  <a:ea typeface="210 와글와글 B" panose="02020603020101020101" pitchFamily="18" charset="-127"/>
                  <a:cs typeface="BM JUA " pitchFamily="34" charset="0"/>
                </a:rPr>
                <a:t>와글</a:t>
              </a:r>
              <a:r>
                <a:rPr lang="ko-KR" altLang="en-US" sz="4400" dirty="0">
                  <a:solidFill>
                    <a:srgbClr val="7A91BF"/>
                  </a:solidFill>
                  <a:latin typeface="210 와글와글 B" panose="02020603020101020101" pitchFamily="18" charset="-127"/>
                  <a:ea typeface="210 와글와글 B" panose="02020603020101020101" pitchFamily="18" charset="-127"/>
                  <a:cs typeface="BM JUA " pitchFamily="34" charset="0"/>
                </a:rPr>
                <a:t>와글</a:t>
              </a:r>
              <a:endParaRPr lang="en-US" altLang="ko-KR" sz="4400" dirty="0">
                <a:solidFill>
                  <a:srgbClr val="7A91BF"/>
                </a:solidFill>
                <a:latin typeface="210 와글와글 B" panose="02020603020101020101" pitchFamily="18" charset="-127"/>
                <a:ea typeface="210 와글와글 B" panose="02020603020101020101" pitchFamily="18" charset="-127"/>
                <a:cs typeface="BM JUA 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83517" y="7382259"/>
              <a:ext cx="2326278" cy="58477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rgbClr val="333333"/>
                  </a:solidFill>
                  <a:latin typeface="210 리치망고 B" panose="02020603020101020101" pitchFamily="18" charset="-127"/>
                  <a:ea typeface="210 리치망고 B" panose="02020603020101020101" pitchFamily="18" charset="-127"/>
                  <a:cs typeface="BM JUA " pitchFamily="34" charset="0"/>
                </a:rPr>
                <a:t>210 </a:t>
              </a:r>
              <a:r>
                <a:rPr lang="ko-KR" altLang="en-US" sz="3200" dirty="0" err="1">
                  <a:solidFill>
                    <a:srgbClr val="333333"/>
                  </a:solidFill>
                  <a:latin typeface="210 리치망고 B" panose="02020603020101020101" pitchFamily="18" charset="-127"/>
                  <a:ea typeface="210 리치망고 B" panose="02020603020101020101" pitchFamily="18" charset="-127"/>
                  <a:cs typeface="BM JUA " pitchFamily="34" charset="0"/>
                </a:rPr>
                <a:t>리치</a:t>
              </a:r>
              <a:r>
                <a:rPr lang="ko-KR" altLang="en-US" sz="3200" dirty="0">
                  <a:solidFill>
                    <a:srgbClr val="333333"/>
                  </a:solidFill>
                  <a:latin typeface="210 리치망고 B" panose="02020603020101020101" pitchFamily="18" charset="-127"/>
                  <a:ea typeface="210 리치망고 B" panose="02020603020101020101" pitchFamily="18" charset="-127"/>
                  <a:cs typeface="BM JUA " pitchFamily="34" charset="0"/>
                </a:rPr>
                <a:t> 망고</a:t>
              </a:r>
              <a:endParaRPr lang="en-US" altLang="ko-KR" sz="3200" dirty="0">
                <a:solidFill>
                  <a:srgbClr val="333333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738214" y="6999078"/>
            <a:ext cx="2811570" cy="1734282"/>
            <a:chOff x="7964502" y="6232752"/>
            <a:chExt cx="2811570" cy="1734282"/>
          </a:xfrm>
        </p:grpSpPr>
        <p:grpSp>
          <p:nvGrpSpPr>
            <p:cNvPr id="8" name="그룹 7"/>
            <p:cNvGrpSpPr/>
            <p:nvPr/>
          </p:nvGrpSpPr>
          <p:grpSpPr>
            <a:xfrm>
              <a:off x="7964502" y="6232752"/>
              <a:ext cx="2725425" cy="584775"/>
              <a:chOff x="7964502" y="6141236"/>
              <a:chExt cx="2725425" cy="58477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64502" y="6466301"/>
                <a:ext cx="1084365" cy="227114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7964502" y="6141236"/>
                <a:ext cx="2725425" cy="5847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32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주황색</a:t>
                </a:r>
                <a:r>
                  <a:rPr lang="en-US" altLang="ko-KR" sz="32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: </a:t>
                </a:r>
                <a:r>
                  <a:rPr lang="en-US" altLang="ko-KR" sz="32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#ec573b</a:t>
                </a: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7992938" y="7382259"/>
              <a:ext cx="2783134" cy="584775"/>
              <a:chOff x="7992938" y="7307878"/>
              <a:chExt cx="2783134" cy="58477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6087" y="7618533"/>
                <a:ext cx="1089128" cy="232417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992938" y="7307878"/>
                <a:ext cx="2783134" cy="58477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ko-KR" sz="32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보라색</a:t>
                </a:r>
                <a:r>
                  <a:rPr lang="en-US" altLang="ko-KR" sz="32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: </a:t>
                </a:r>
                <a:r>
                  <a:rPr lang="en-US" altLang="ko-KR" sz="32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#7A91BF</a:t>
                </a:r>
                <a:endParaRPr lang="en-US" altLang="ko-KR" sz="3200" dirty="0">
                  <a:solidFill>
                    <a:srgbClr val="7A91BF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  <a:cs typeface="BM JUA " pitchFamily="34" charset="0"/>
                </a:endParaRPr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12742703" y="6888260"/>
            <a:ext cx="3775393" cy="19559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FD8E6A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폰트</a:t>
            </a: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와 </a:t>
            </a:r>
            <a:r>
              <a:rPr lang="ko-KR" altLang="en-US" sz="2800" dirty="0">
                <a:solidFill>
                  <a:srgbClr val="FD8E6A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색상</a:t>
            </a: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 </a:t>
            </a:r>
            <a:r>
              <a:rPr lang="ko-KR" altLang="en-US" sz="2800" dirty="0" err="1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콘셉에</a:t>
            </a: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 맞춰</a:t>
            </a:r>
            <a:endParaRPr lang="en-US" altLang="ko-KR" sz="2800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  <a:cs typeface="BM JUA 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아기자기한 느낌을 주기 위해</a:t>
            </a:r>
            <a:endParaRPr lang="en-US" altLang="ko-KR" sz="2800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전체적으로 </a:t>
            </a:r>
            <a:r>
              <a:rPr lang="ko-KR" altLang="en-US" sz="2800" dirty="0">
                <a:solidFill>
                  <a:srgbClr val="7A91B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동글동글</a:t>
            </a:r>
            <a:r>
              <a:rPr lang="ko-KR" altLang="en-US" sz="28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한 느낌을 줌</a:t>
            </a:r>
            <a:endParaRPr lang="en-US" altLang="ko-KR" sz="2800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334301" y="3659819"/>
            <a:ext cx="15413066" cy="0"/>
          </a:xfrm>
          <a:prstGeom prst="line">
            <a:avLst/>
          </a:prstGeom>
          <a:ln w="101600" cap="rnd">
            <a:solidFill>
              <a:srgbClr val="33333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073530" y="3075750"/>
            <a:ext cx="1168139" cy="1168139"/>
          </a:xfrm>
          <a:prstGeom prst="ellipse">
            <a:avLst/>
          </a:prstGeom>
          <a:solidFill>
            <a:schemeClr val="bg1"/>
          </a:solidFill>
          <a:ln w="635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01</a:t>
            </a:r>
            <a:endParaRPr lang="ko-KR" altLang="en-US" sz="3600" dirty="0">
              <a:solidFill>
                <a:srgbClr val="333333"/>
              </a:solidFill>
              <a:latin typeface="210 수퍼사이즈 Black" panose="02020603020101020101" pitchFamily="18" charset="-127"/>
              <a:ea typeface="210 수퍼사이즈 Black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59930" y="3075750"/>
            <a:ext cx="1168139" cy="1168139"/>
          </a:xfrm>
          <a:prstGeom prst="ellipse">
            <a:avLst/>
          </a:prstGeom>
          <a:solidFill>
            <a:srgbClr val="CCD2F0"/>
          </a:solidFill>
          <a:ln w="635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02</a:t>
            </a:r>
            <a:endParaRPr lang="ko-KR" altLang="en-US" sz="2400" dirty="0"/>
          </a:p>
        </p:txBody>
      </p:sp>
      <p:sp>
        <p:nvSpPr>
          <p:cNvPr id="59" name="타원 58"/>
          <p:cNvSpPr/>
          <p:nvPr/>
        </p:nvSpPr>
        <p:spPr>
          <a:xfrm>
            <a:off x="14046330" y="3075750"/>
            <a:ext cx="1168139" cy="1168139"/>
          </a:xfrm>
          <a:prstGeom prst="ellipse">
            <a:avLst/>
          </a:prstGeom>
          <a:solidFill>
            <a:srgbClr val="FD8E6A"/>
          </a:solidFill>
          <a:ln w="635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333333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rPr>
              <a:t>03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EDC477E-CCB3-4A8A-B712-180B51B5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5" name="모서리가 둥근 직사각형 4">
            <a:hlinkClick r:id="rId9"/>
            <a:extLst>
              <a:ext uri="{FF2B5EF4-FFF2-40B4-BE49-F238E27FC236}">
                <a16:creationId xmlns:a16="http://schemas.microsoft.com/office/drawing/2014/main" id="{F593C26B-65D4-4A89-84D6-8C6247D7EE19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53800" y="1998357"/>
            <a:ext cx="656045" cy="860963"/>
            <a:chOff x="13229669" y="1924283"/>
            <a:chExt cx="656045" cy="860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  <p:sp>
        <p:nvSpPr>
          <p:cNvPr id="18" name="Object 13">
            <a:extLst>
              <a:ext uri="{FF2B5EF4-FFF2-40B4-BE49-F238E27FC236}">
                <a16:creationId xmlns:a16="http://schemas.microsoft.com/office/drawing/2014/main" id="{D5CF91F0-A05B-4CB8-A2BD-2200267F4F49}"/>
              </a:ext>
            </a:extLst>
          </p:cNvPr>
          <p:cNvSpPr txBox="1"/>
          <p:nvPr/>
        </p:nvSpPr>
        <p:spPr>
          <a:xfrm>
            <a:off x="1592977" y="4457700"/>
            <a:ext cx="6179423" cy="2743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8000" dirty="0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  <a:cs typeface="BM JUA " pitchFamily="34" charset="0"/>
              </a:rPr>
              <a:t>작업 설명</a:t>
            </a:r>
            <a:endParaRPr lang="en-US" sz="4000" dirty="0">
              <a:latin typeface="210 나무굴림 EB" panose="02020603020101020101" pitchFamily="18" charset="-127"/>
              <a:ea typeface="210 나무굴림 EB" panose="02020603020101020101" pitchFamily="18" charset="-127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EA7E6AB-D464-4803-A1B9-73F276BA682F}"/>
              </a:ext>
            </a:extLst>
          </p:cNvPr>
          <p:cNvSpPr txBox="1"/>
          <p:nvPr/>
        </p:nvSpPr>
        <p:spPr>
          <a:xfrm>
            <a:off x="1592977" y="7277100"/>
            <a:ext cx="4114800" cy="1295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계산기 설명</a:t>
            </a:r>
            <a:endParaRPr lang="en-US" sz="2900" dirty="0">
              <a:solidFill>
                <a:srgbClr val="7A91BF"/>
              </a:solidFill>
              <a:latin typeface="210 어른동화 L" panose="02020603020101020101" pitchFamily="18" charset="-127"/>
              <a:ea typeface="210 어른동화 L" panose="02020603020101020101" pitchFamily="18" charset="-127"/>
              <a:cs typeface="BM JUA " pitchFamily="34" charset="0"/>
            </a:endParaRPr>
          </a:p>
          <a:p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코드 설명</a:t>
            </a:r>
            <a:endParaRPr lang="en-US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133747-3E57-4623-BFD2-CBB5134B9629}"/>
              </a:ext>
            </a:extLst>
          </p:cNvPr>
          <p:cNvGrpSpPr/>
          <p:nvPr/>
        </p:nvGrpSpPr>
        <p:grpSpPr>
          <a:xfrm>
            <a:off x="13087332" y="1333502"/>
            <a:ext cx="3167163" cy="1704184"/>
            <a:chOff x="13335000" y="6153147"/>
            <a:chExt cx="2286000" cy="80963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BC2E512-7B73-45D1-8964-E2EAD095E8D2}"/>
                </a:ext>
              </a:extLst>
            </p:cNvPr>
            <p:cNvSpPr/>
            <p:nvPr/>
          </p:nvSpPr>
          <p:spPr>
            <a:xfrm>
              <a:off x="13335000" y="6153147"/>
              <a:ext cx="2286000" cy="609600"/>
            </a:xfrm>
            <a:prstGeom prst="roundRect">
              <a:avLst>
                <a:gd name="adj" fmla="val 5000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저는 이렇게 했어요</a:t>
              </a:r>
              <a:endParaRPr lang="ko-KR" altLang="en-US" sz="16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31C6089-2747-404D-9FD7-B77EE9793BB2}"/>
                </a:ext>
              </a:extLst>
            </p:cNvPr>
            <p:cNvSpPr/>
            <p:nvPr/>
          </p:nvSpPr>
          <p:spPr>
            <a:xfrm rot="12002148">
              <a:off x="14926150" y="6562712"/>
              <a:ext cx="364604" cy="400069"/>
            </a:xfrm>
            <a:prstGeom prst="triangle">
              <a:avLst/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AB097C2A-2226-4C80-9B24-8EEB349AF7D8}"/>
              </a:ext>
            </a:extLst>
          </p:cNvPr>
          <p:cNvSpPr txBox="1"/>
          <p:nvPr/>
        </p:nvSpPr>
        <p:spPr>
          <a:xfrm>
            <a:off x="1614273" y="1714500"/>
            <a:ext cx="3795927" cy="2057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3800" kern="0" spc="800" dirty="0">
                <a:ln w="63500">
                  <a:solidFill>
                    <a:srgbClr val="333333"/>
                  </a:solidFill>
                </a:ln>
                <a:solidFill>
                  <a:srgbClr val="7A91BF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  <a:cs typeface="TTTogether" pitchFamily="34" charset="0"/>
              </a:rPr>
              <a:t>03</a:t>
            </a:r>
            <a:endParaRPr lang="en-US" sz="4800" dirty="0">
              <a:ln w="63500">
                <a:solidFill>
                  <a:srgbClr val="333333"/>
                </a:solidFill>
              </a:ln>
              <a:solidFill>
                <a:srgbClr val="7A91BF"/>
              </a:solidFill>
              <a:latin typeface="210 수퍼사이즈 Black" panose="02020603020101020101" pitchFamily="18" charset="-127"/>
              <a:ea typeface="210 수퍼사이즈 Black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48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3382" y="5691575"/>
            <a:ext cx="7282122" cy="3838637"/>
          </a:xfrm>
          <a:prstGeom prst="rect">
            <a:avLst/>
          </a:prstGeom>
          <a:ln w="76200">
            <a:solidFill>
              <a:srgbClr val="7A91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99412" y="7369959"/>
            <a:ext cx="2472016" cy="2915756"/>
            <a:chOff x="16099412" y="7369959"/>
            <a:chExt cx="2472016" cy="29157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9412" y="7369959"/>
              <a:ext cx="2472016" cy="29157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476500"/>
            <a:ext cx="7282122" cy="3838637"/>
          </a:xfrm>
          <a:prstGeom prst="rect">
            <a:avLst/>
          </a:prstGeom>
          <a:ln w="76200">
            <a:solidFill>
              <a:srgbClr val="7A91B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Object 22"/>
          <p:cNvSpPr txBox="1"/>
          <p:nvPr/>
        </p:nvSpPr>
        <p:spPr>
          <a:xfrm>
            <a:off x="10044114" y="2662212"/>
            <a:ext cx="1121760" cy="84270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en-US" sz="3200" dirty="0">
                <a:solidFill>
                  <a:srgbClr val="333333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출력</a:t>
            </a:r>
            <a:endParaRPr lang="en-US" sz="2000" dirty="0">
              <a:solidFill>
                <a:srgbClr val="333333"/>
              </a:solidFill>
              <a:latin typeface="210 리치망고 B" panose="02020603020101020101" pitchFamily="18" charset="-127"/>
              <a:ea typeface="210 리치망고 B" panose="02020603020101020101" pitchFamily="18" charset="-127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계산기 설명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57400" y="3123473"/>
            <a:ext cx="2514600" cy="524669"/>
          </a:xfrm>
          <a:prstGeom prst="rect">
            <a:avLst/>
          </a:prstGeom>
          <a:noFill/>
          <a:ln w="53975">
            <a:solidFill>
              <a:srgbClr val="FD8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96000" y="3123473"/>
            <a:ext cx="2438400" cy="524669"/>
          </a:xfrm>
          <a:prstGeom prst="rect">
            <a:avLst/>
          </a:prstGeom>
          <a:noFill/>
          <a:ln w="53975">
            <a:solidFill>
              <a:srgbClr val="FD8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9622426" y="2882765"/>
            <a:ext cx="439433" cy="403940"/>
          </a:xfrm>
          <a:prstGeom prst="rect">
            <a:avLst/>
          </a:prstGeom>
        </p:spPr>
      </p:pic>
      <p:sp>
        <p:nvSpPr>
          <p:cNvPr id="34" name="Object 23"/>
          <p:cNvSpPr txBox="1"/>
          <p:nvPr/>
        </p:nvSpPr>
        <p:spPr>
          <a:xfrm>
            <a:off x="10649686" y="4271667"/>
            <a:ext cx="5487270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1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부터 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10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까지의 정수만 입력 가능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38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0433962" y="4525439"/>
            <a:ext cx="221161" cy="2102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649686" y="3460691"/>
            <a:ext cx="5487270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A의 행과 열, B의 행과 열 입력 후 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출력을 누르면 행렬 박스가 생성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39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0433962" y="3715395"/>
            <a:ext cx="221161" cy="21028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1734800" y="7176151"/>
            <a:ext cx="1143000" cy="862949"/>
          </a:xfrm>
          <a:prstGeom prst="rect">
            <a:avLst/>
          </a:prstGeom>
          <a:noFill/>
          <a:ln w="53975">
            <a:solidFill>
              <a:srgbClr val="FD8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bject 22"/>
          <p:cNvSpPr txBox="1"/>
          <p:nvPr/>
        </p:nvSpPr>
        <p:spPr>
          <a:xfrm>
            <a:off x="6640347" y="6754798"/>
            <a:ext cx="955073" cy="84270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3200" dirty="0">
                <a:solidFill>
                  <a:srgbClr val="333333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랜덤</a:t>
            </a:r>
            <a:endParaRPr lang="en-US" sz="2000" dirty="0">
              <a:solidFill>
                <a:srgbClr val="333333"/>
              </a:solidFill>
              <a:latin typeface="210 리치망고 B" panose="02020603020101020101" pitchFamily="18" charset="-127"/>
              <a:ea typeface="210 리치망고 B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9B6D3A-14DD-4181-A0BE-11F924E8C7EC}"/>
              </a:ext>
            </a:extLst>
          </p:cNvPr>
          <p:cNvCxnSpPr>
            <a:cxnSpLocks/>
          </p:cNvCxnSpPr>
          <p:nvPr/>
        </p:nvCxnSpPr>
        <p:spPr>
          <a:xfrm flipV="1">
            <a:off x="8001000" y="7176151"/>
            <a:ext cx="609011" cy="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ject 12">
            <a:extLst>
              <a:ext uri="{FF2B5EF4-FFF2-40B4-BE49-F238E27FC236}">
                <a16:creationId xmlns:a16="http://schemas.microsoft.com/office/drawing/2014/main" id="{0622EADB-9D93-4556-BBE2-7E1A1B3F454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7579315" y="6974180"/>
            <a:ext cx="439433" cy="403940"/>
          </a:xfrm>
          <a:prstGeom prst="rect">
            <a:avLst/>
          </a:prstGeom>
        </p:spPr>
      </p:pic>
      <p:sp>
        <p:nvSpPr>
          <p:cNvPr id="48" name="Object 23">
            <a:extLst>
              <a:ext uri="{FF2B5EF4-FFF2-40B4-BE49-F238E27FC236}">
                <a16:creationId xmlns:a16="http://schemas.microsoft.com/office/drawing/2014/main" id="{6C43EBB9-7A7C-46AC-8F69-8B3AF05238D2}"/>
              </a:ext>
            </a:extLst>
          </p:cNvPr>
          <p:cNvSpPr txBox="1"/>
          <p:nvPr/>
        </p:nvSpPr>
        <p:spPr>
          <a:xfrm>
            <a:off x="1474575" y="8413519"/>
            <a:ext cx="5472982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값은 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-100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부터 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100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까지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 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들어 감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51" name="Object 15">
            <a:extLst>
              <a:ext uri="{FF2B5EF4-FFF2-40B4-BE49-F238E27FC236}">
                <a16:creationId xmlns:a16="http://schemas.microsoft.com/office/drawing/2014/main" id="{0C43EAD3-029C-4597-84BE-5B7BF130A4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6947076" y="8667293"/>
            <a:ext cx="221161" cy="210286"/>
          </a:xfrm>
          <a:prstGeom prst="rect">
            <a:avLst/>
          </a:prstGeom>
        </p:spPr>
      </p:pic>
      <p:sp>
        <p:nvSpPr>
          <p:cNvPr id="53" name="Object 23">
            <a:extLst>
              <a:ext uri="{FF2B5EF4-FFF2-40B4-BE49-F238E27FC236}">
                <a16:creationId xmlns:a16="http://schemas.microsoft.com/office/drawing/2014/main" id="{0B0C7A44-FEE7-4C6E-8E87-981915A044BB}"/>
              </a:ext>
            </a:extLst>
          </p:cNvPr>
          <p:cNvSpPr txBox="1"/>
          <p:nvPr/>
        </p:nvSpPr>
        <p:spPr>
          <a:xfrm>
            <a:off x="1474575" y="7602543"/>
            <a:ext cx="5472982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행렬에 값이 랜덤으로 들어 감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54" name="Object 15">
            <a:extLst>
              <a:ext uri="{FF2B5EF4-FFF2-40B4-BE49-F238E27FC236}">
                <a16:creationId xmlns:a16="http://schemas.microsoft.com/office/drawing/2014/main" id="{ABDB30BB-B5CA-4C53-A9B6-AF36DD945D8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6947403" y="7856317"/>
            <a:ext cx="221161" cy="21028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387AAD-4F10-4669-B69B-EF976DB4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9" name="모서리가 둥근 직사각형 4">
            <a:hlinkClick r:id="rId8"/>
            <a:extLst>
              <a:ext uri="{FF2B5EF4-FFF2-40B4-BE49-F238E27FC236}">
                <a16:creationId xmlns:a16="http://schemas.microsoft.com/office/drawing/2014/main" id="{775E1632-03B1-4AB3-8A2C-79E64727C54B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3382" y="5691575"/>
            <a:ext cx="7282122" cy="3838637"/>
          </a:xfrm>
          <a:prstGeom prst="rect">
            <a:avLst/>
          </a:prstGeom>
          <a:ln w="76200">
            <a:solidFill>
              <a:srgbClr val="7A91B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99412" y="7369959"/>
            <a:ext cx="2472016" cy="2915756"/>
            <a:chOff x="16099412" y="7369959"/>
            <a:chExt cx="2472016" cy="29157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9412" y="7369959"/>
              <a:ext cx="2472016" cy="291575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476500"/>
            <a:ext cx="7282122" cy="3838637"/>
          </a:xfrm>
          <a:prstGeom prst="rect">
            <a:avLst/>
          </a:prstGeom>
          <a:ln w="76200">
            <a:solidFill>
              <a:srgbClr val="7A91B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Object 22"/>
          <p:cNvSpPr txBox="1"/>
          <p:nvPr/>
        </p:nvSpPr>
        <p:spPr>
          <a:xfrm>
            <a:off x="10044114" y="2662212"/>
            <a:ext cx="3595686" cy="84270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ko-KR" altLang="en-US" sz="3200" dirty="0">
                <a:solidFill>
                  <a:srgbClr val="333333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덧셈 뺄셈 버튼</a:t>
            </a:r>
            <a:endParaRPr lang="en-US" sz="2000" dirty="0">
              <a:solidFill>
                <a:srgbClr val="333333"/>
              </a:solidFill>
              <a:latin typeface="210 리치망고 B" panose="02020603020101020101" pitchFamily="18" charset="-127"/>
              <a:ea typeface="210 리치망고 B" panose="02020603020101020101" pitchFamily="18" charset="-127"/>
            </a:endParaRPr>
          </a:p>
        </p:txBody>
      </p:sp>
      <p:sp>
        <p:nvSpPr>
          <p:cNvPr id="28" name="Object 11"/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계산기 설명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3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9622426" y="2882765"/>
            <a:ext cx="439433" cy="40394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649686" y="3460691"/>
            <a:ext cx="5487270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A, B 행</a:t>
            </a:r>
            <a:r>
              <a:rPr lang="ko-KR" altLang="en-US" sz="2600" dirty="0" err="1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렬의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 같은 위치의 값을 더하거나 뺌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39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0433962" y="3715395"/>
            <a:ext cx="221161" cy="210286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2268199" y="8516137"/>
            <a:ext cx="533401" cy="534828"/>
          </a:xfrm>
          <a:prstGeom prst="rect">
            <a:avLst/>
          </a:prstGeom>
          <a:noFill/>
          <a:ln w="38100">
            <a:solidFill>
              <a:srgbClr val="FD8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9B6D3A-14DD-4181-A0BE-11F924E8C7EC}"/>
              </a:ext>
            </a:extLst>
          </p:cNvPr>
          <p:cNvCxnSpPr>
            <a:cxnSpLocks/>
          </p:cNvCxnSpPr>
          <p:nvPr/>
        </p:nvCxnSpPr>
        <p:spPr>
          <a:xfrm flipV="1">
            <a:off x="8001000" y="7176151"/>
            <a:ext cx="609011" cy="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Object 12">
            <a:extLst>
              <a:ext uri="{FF2B5EF4-FFF2-40B4-BE49-F238E27FC236}">
                <a16:creationId xmlns:a16="http://schemas.microsoft.com/office/drawing/2014/main" id="{0622EADB-9D93-4556-BBE2-7E1A1B3F454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7579315" y="6974180"/>
            <a:ext cx="439433" cy="403940"/>
          </a:xfrm>
          <a:prstGeom prst="rect">
            <a:avLst/>
          </a:prstGeom>
        </p:spPr>
      </p:pic>
      <p:sp>
        <p:nvSpPr>
          <p:cNvPr id="48" name="Object 23">
            <a:extLst>
              <a:ext uri="{FF2B5EF4-FFF2-40B4-BE49-F238E27FC236}">
                <a16:creationId xmlns:a16="http://schemas.microsoft.com/office/drawing/2014/main" id="{6C43EBB9-7A7C-46AC-8F69-8B3AF05238D2}"/>
              </a:ext>
            </a:extLst>
          </p:cNvPr>
          <p:cNvSpPr txBox="1"/>
          <p:nvPr/>
        </p:nvSpPr>
        <p:spPr>
          <a:xfrm>
            <a:off x="1474575" y="8413519"/>
            <a:ext cx="5472982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A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의 열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 and B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의 행의 값이 같아야 함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51" name="Object 15">
            <a:extLst>
              <a:ext uri="{FF2B5EF4-FFF2-40B4-BE49-F238E27FC236}">
                <a16:creationId xmlns:a16="http://schemas.microsoft.com/office/drawing/2014/main" id="{0C43EAD3-029C-4597-84BE-5B7BF130A4B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6947076" y="8667293"/>
            <a:ext cx="221161" cy="210286"/>
          </a:xfrm>
          <a:prstGeom prst="rect">
            <a:avLst/>
          </a:prstGeom>
        </p:spPr>
      </p:pic>
      <p:sp>
        <p:nvSpPr>
          <p:cNvPr id="53" name="Object 23">
            <a:extLst>
              <a:ext uri="{FF2B5EF4-FFF2-40B4-BE49-F238E27FC236}">
                <a16:creationId xmlns:a16="http://schemas.microsoft.com/office/drawing/2014/main" id="{0B0C7A44-FEE7-4C6E-8E87-981915A044BB}"/>
              </a:ext>
            </a:extLst>
          </p:cNvPr>
          <p:cNvSpPr txBox="1"/>
          <p:nvPr/>
        </p:nvSpPr>
        <p:spPr>
          <a:xfrm>
            <a:off x="1474575" y="7602543"/>
            <a:ext cx="5472982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A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행의 값 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x B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의 열의 값을 곱함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54" name="Object 15">
            <a:extLst>
              <a:ext uri="{FF2B5EF4-FFF2-40B4-BE49-F238E27FC236}">
                <a16:creationId xmlns:a16="http://schemas.microsoft.com/office/drawing/2014/main" id="{ABDB30BB-B5CA-4C53-A9B6-AF36DD945D8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6947403" y="7856317"/>
            <a:ext cx="221161" cy="210286"/>
          </a:xfrm>
          <a:prstGeom prst="rect">
            <a:avLst/>
          </a:prstGeom>
        </p:spPr>
      </p:pic>
      <p:sp>
        <p:nvSpPr>
          <p:cNvPr id="41" name="Object 22">
            <a:extLst>
              <a:ext uri="{FF2B5EF4-FFF2-40B4-BE49-F238E27FC236}">
                <a16:creationId xmlns:a16="http://schemas.microsoft.com/office/drawing/2014/main" id="{60FCC347-480B-4A4A-95AE-9517AA4A918F}"/>
              </a:ext>
            </a:extLst>
          </p:cNvPr>
          <p:cNvSpPr txBox="1"/>
          <p:nvPr/>
        </p:nvSpPr>
        <p:spPr>
          <a:xfrm>
            <a:off x="5410201" y="6754798"/>
            <a:ext cx="2185220" cy="84270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3200">
                <a:solidFill>
                  <a:srgbClr val="333333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곱셈 버튼</a:t>
            </a:r>
            <a:endParaRPr lang="en-US" sz="2000" dirty="0">
              <a:solidFill>
                <a:srgbClr val="333333"/>
              </a:solidFill>
              <a:latin typeface="210 리치망고 B" panose="02020603020101020101" pitchFamily="18" charset="-127"/>
              <a:ea typeface="210 리치망고 B" panose="02020603020101020101" pitchFamily="18" charset="-127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552245CC-C6C1-465F-8AB2-341E2B465F21}"/>
              </a:ext>
            </a:extLst>
          </p:cNvPr>
          <p:cNvSpPr txBox="1"/>
          <p:nvPr/>
        </p:nvSpPr>
        <p:spPr>
          <a:xfrm>
            <a:off x="10649686" y="4271667"/>
            <a:ext cx="5487270" cy="7178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A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행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, B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행 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or A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열</a:t>
            </a:r>
            <a:r>
              <a:rPr lang="en-US" altLang="ko-KR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, B</a:t>
            </a:r>
            <a:r>
              <a:rPr lang="ko-KR" altLang="en-US" sz="26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열의 값이 같아야 함</a:t>
            </a:r>
            <a:endParaRPr lang="en-US" dirty="0">
              <a:solidFill>
                <a:srgbClr val="333333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44" name="Object 15">
            <a:extLst>
              <a:ext uri="{FF2B5EF4-FFF2-40B4-BE49-F238E27FC236}">
                <a16:creationId xmlns:a16="http://schemas.microsoft.com/office/drawing/2014/main" id="{B4A7B4FE-D9F2-465C-B047-65011934D2A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5400000">
            <a:off x="10433962" y="4525439"/>
            <a:ext cx="221161" cy="210286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84C255-1D1F-47B8-8AD5-0740864E9C4D}"/>
              </a:ext>
            </a:extLst>
          </p:cNvPr>
          <p:cNvSpPr/>
          <p:nvPr/>
        </p:nvSpPr>
        <p:spPr>
          <a:xfrm>
            <a:off x="4876800" y="5294472"/>
            <a:ext cx="685800" cy="534828"/>
          </a:xfrm>
          <a:prstGeom prst="rect">
            <a:avLst/>
          </a:prstGeom>
          <a:noFill/>
          <a:ln w="38100">
            <a:solidFill>
              <a:srgbClr val="FD8E6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605010-A8D4-4220-8C4B-17EF2AEB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1" name="모서리가 둥근 직사각형 4">
            <a:hlinkClick r:id="rId8"/>
            <a:extLst>
              <a:ext uri="{FF2B5EF4-FFF2-40B4-BE49-F238E27FC236}">
                <a16:creationId xmlns:a16="http://schemas.microsoft.com/office/drawing/2014/main" id="{AD8FAE97-81C2-43B3-B9B6-1FF320DFF0E1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7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93648C38-A50B-4D1D-9B79-CEDEB734A9C8}"/>
              </a:ext>
            </a:extLst>
          </p:cNvPr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A4AF1471-FAA9-4047-B3C0-B2FDBD588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39" name="Object 11">
            <a:extLst>
              <a:ext uri="{FF2B5EF4-FFF2-40B4-BE49-F238E27FC236}">
                <a16:creationId xmlns:a16="http://schemas.microsoft.com/office/drawing/2014/main" id="{A3A4A54F-280E-4E3D-B8D1-7B89EDA2CF3C}"/>
              </a:ext>
            </a:extLst>
          </p:cNvPr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계산기 유효성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59FC525-CDF1-4D2C-954B-0D00AE7D2BB5}"/>
              </a:ext>
            </a:extLst>
          </p:cNvPr>
          <p:cNvGrpSpPr/>
          <p:nvPr/>
        </p:nvGrpSpPr>
        <p:grpSpPr>
          <a:xfrm>
            <a:off x="1518981" y="3467100"/>
            <a:ext cx="15250039" cy="5503028"/>
            <a:chOff x="1633941" y="3145672"/>
            <a:chExt cx="15250039" cy="5503028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74B0827-F2EA-4B2F-A5DD-2C6DCD1BA7D4}"/>
                </a:ext>
              </a:extLst>
            </p:cNvPr>
            <p:cNvGrpSpPr/>
            <p:nvPr/>
          </p:nvGrpSpPr>
          <p:grpSpPr>
            <a:xfrm>
              <a:off x="1633941" y="3145672"/>
              <a:ext cx="2868964" cy="5503028"/>
              <a:chOff x="1633941" y="3145672"/>
              <a:chExt cx="2868964" cy="550302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5257AA-B574-463B-AFE5-531D6E224BAD}"/>
                  </a:ext>
                </a:extLst>
              </p:cNvPr>
              <p:cNvSpPr txBox="1"/>
              <p:nvPr/>
            </p:nvSpPr>
            <p:spPr>
              <a:xfrm>
                <a:off x="1696823" y="5701873"/>
                <a:ext cx="274320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출력 버튼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0AAEF30-98A9-443C-BFA4-3D0AE67B7957}"/>
                  </a:ext>
                </a:extLst>
              </p:cNvPr>
              <p:cNvGrpSpPr/>
              <p:nvPr/>
            </p:nvGrpSpPr>
            <p:grpSpPr>
              <a:xfrm>
                <a:off x="1633941" y="3145672"/>
                <a:ext cx="2868964" cy="2196459"/>
                <a:chOff x="2472887" y="4117736"/>
                <a:chExt cx="2178869" cy="1668127"/>
              </a:xfrm>
            </p:grpSpPr>
            <p:grpSp>
              <p:nvGrpSpPr>
                <p:cNvPr id="53" name="그룹 1005">
                  <a:extLst>
                    <a:ext uri="{FF2B5EF4-FFF2-40B4-BE49-F238E27FC236}">
                      <a16:creationId xmlns:a16="http://schemas.microsoft.com/office/drawing/2014/main" id="{4D825178-782C-4942-9174-A3F5A6F8D967}"/>
                    </a:ext>
                  </a:extLst>
                </p:cNvPr>
                <p:cNvGrpSpPr/>
                <p:nvPr/>
              </p:nvGrpSpPr>
              <p:grpSpPr>
                <a:xfrm>
                  <a:off x="2472887" y="4117736"/>
                  <a:ext cx="2178869" cy="1668127"/>
                  <a:chOff x="2472887" y="4117736"/>
                  <a:chExt cx="2178869" cy="1668127"/>
                </a:xfrm>
              </p:grpSpPr>
              <p:pic>
                <p:nvPicPr>
                  <p:cNvPr id="55" name="Object 21">
                    <a:extLst>
                      <a:ext uri="{FF2B5EF4-FFF2-40B4-BE49-F238E27FC236}">
                        <a16:creationId xmlns:a16="http://schemas.microsoft.com/office/drawing/2014/main" id="{BE64E5B3-0433-4FAD-8B52-DBE8CAF9DA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/>
                  <a:stretch>
                    <a:fillRect/>
                  </a:stretch>
                </p:blipFill>
                <p:spPr>
                  <a:xfrm>
                    <a:off x="2472887" y="4117736"/>
                    <a:ext cx="2178869" cy="166812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3968D7A4-F89C-4E1E-97F0-9DB4450A52A2}"/>
                    </a:ext>
                  </a:extLst>
                </p:cNvPr>
                <p:cNvSpPr/>
                <p:nvPr/>
              </p:nvSpPr>
              <p:spPr>
                <a:xfrm>
                  <a:off x="3920750" y="4865954"/>
                  <a:ext cx="685800" cy="6858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210 별을쏘다 R" panose="02020603020101020101" pitchFamily="18" charset="-127"/>
                      <a:ea typeface="210 별을쏘다 R" panose="02020603020101020101" pitchFamily="18" charset="-127"/>
                    </a:rPr>
                    <a:t>01</a:t>
                  </a:r>
                  <a:endParaRPr lang="ko-KR" altLang="en-US" sz="2800" dirty="0">
                    <a:latin typeface="210 별을쏘다 R" panose="02020603020101020101" pitchFamily="18" charset="-127"/>
                    <a:ea typeface="210 별을쏘다 R" panose="02020603020101020101" pitchFamily="18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EBD8632-0870-43EA-8DF5-3437287D27C3}"/>
                  </a:ext>
                </a:extLst>
              </p:cNvPr>
              <p:cNvGrpSpPr/>
              <p:nvPr/>
            </p:nvGrpSpPr>
            <p:grpSpPr>
              <a:xfrm>
                <a:off x="1696823" y="6515099"/>
                <a:ext cx="2743200" cy="2133601"/>
                <a:chOff x="1753999" y="6515099"/>
                <a:chExt cx="2743200" cy="213360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E597914-74A9-40D4-A664-EF0AA6F61697}"/>
                    </a:ext>
                  </a:extLst>
                </p:cNvPr>
                <p:cNvSpPr/>
                <p:nvPr/>
              </p:nvSpPr>
              <p:spPr>
                <a:xfrm>
                  <a:off x="1753999" y="6515099"/>
                  <a:ext cx="2743200" cy="2133601"/>
                </a:xfrm>
                <a:prstGeom prst="rect">
                  <a:avLst/>
                </a:prstGeom>
                <a:solidFill>
                  <a:srgbClr val="EFEFEF"/>
                </a:solidFill>
                <a:ln w="63500">
                  <a:solidFill>
                    <a:srgbClr val="7A91BF"/>
                  </a:solidFill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89E650D-216C-4CB2-A2D3-BDCA537A1E8C}"/>
                    </a:ext>
                  </a:extLst>
                </p:cNvPr>
                <p:cNvSpPr txBox="1"/>
                <p:nvPr/>
              </p:nvSpPr>
              <p:spPr>
                <a:xfrm>
                  <a:off x="1753999" y="7166401"/>
                  <a:ext cx="27432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1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부터 </a:t>
                  </a:r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10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까지 </a:t>
                  </a:r>
                  <a:endParaRPr lang="en-US" altLang="ko-KR" sz="24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  <a:p>
                  <a:pPr algn="ctr"/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숫자만 입력 가능</a:t>
                  </a:r>
                </a:p>
              </p:txBody>
            </p: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5AD8CAD-0A5F-4FDE-A7F4-768ED569D65D}"/>
                </a:ext>
              </a:extLst>
            </p:cNvPr>
            <p:cNvGrpSpPr/>
            <p:nvPr/>
          </p:nvGrpSpPr>
          <p:grpSpPr>
            <a:xfrm>
              <a:off x="5760966" y="3145672"/>
              <a:ext cx="2868965" cy="5503028"/>
              <a:chOff x="5803447" y="3145672"/>
              <a:chExt cx="2868965" cy="5503028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01E1076-C5E6-4638-81A9-1763A122319E}"/>
                  </a:ext>
                </a:extLst>
              </p:cNvPr>
              <p:cNvGrpSpPr/>
              <p:nvPr/>
            </p:nvGrpSpPr>
            <p:grpSpPr>
              <a:xfrm>
                <a:off x="5803447" y="3145672"/>
                <a:ext cx="2868965" cy="2228232"/>
                <a:chOff x="6323184" y="4117736"/>
                <a:chExt cx="2178869" cy="1692257"/>
              </a:xfrm>
            </p:grpSpPr>
            <p:grpSp>
              <p:nvGrpSpPr>
                <p:cNvPr id="57" name="그룹 1007">
                  <a:extLst>
                    <a:ext uri="{FF2B5EF4-FFF2-40B4-BE49-F238E27FC236}">
                      <a16:creationId xmlns:a16="http://schemas.microsoft.com/office/drawing/2014/main" id="{19ADBC5C-091C-471C-B58B-AA46F80B4301}"/>
                    </a:ext>
                  </a:extLst>
                </p:cNvPr>
                <p:cNvGrpSpPr/>
                <p:nvPr/>
              </p:nvGrpSpPr>
              <p:grpSpPr>
                <a:xfrm>
                  <a:off x="6323184" y="4117736"/>
                  <a:ext cx="2178869" cy="1692257"/>
                  <a:chOff x="6323184" y="4117736"/>
                  <a:chExt cx="2178869" cy="1692257"/>
                </a:xfrm>
              </p:grpSpPr>
              <p:pic>
                <p:nvPicPr>
                  <p:cNvPr id="59" name="Object 27">
                    <a:extLst>
                      <a:ext uri="{FF2B5EF4-FFF2-40B4-BE49-F238E27FC236}">
                        <a16:creationId xmlns:a16="http://schemas.microsoft.com/office/drawing/2014/main" id="{4C25438D-B4C8-4E09-9145-987CCEC24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6323184" y="4117736"/>
                    <a:ext cx="2178869" cy="16922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BA444D56-D7AE-4090-B07C-C635870F9EAF}"/>
                    </a:ext>
                  </a:extLst>
                </p:cNvPr>
                <p:cNvSpPr/>
                <p:nvPr/>
              </p:nvSpPr>
              <p:spPr>
                <a:xfrm>
                  <a:off x="7775374" y="4865954"/>
                  <a:ext cx="685800" cy="6858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210 별을쏘다 R" panose="02020603020101020101" pitchFamily="18" charset="-127"/>
                      <a:ea typeface="210 별을쏘다 R" panose="02020603020101020101" pitchFamily="18" charset="-127"/>
                    </a:rPr>
                    <a:t>02</a:t>
                  </a:r>
                  <a:endParaRPr lang="ko-KR" altLang="en-US" dirty="0">
                    <a:latin typeface="210 별을쏘다 R" panose="02020603020101020101" pitchFamily="18" charset="-127"/>
                    <a:ea typeface="210 별을쏘다 R" panose="02020603020101020101" pitchFamily="18" charset="-127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8D665-DAB6-443D-9636-A05888C228C1}"/>
                  </a:ext>
                </a:extLst>
              </p:cNvPr>
              <p:cNvSpPr txBox="1"/>
              <p:nvPr/>
            </p:nvSpPr>
            <p:spPr>
              <a:xfrm>
                <a:off x="5866329" y="5701873"/>
                <a:ext cx="274320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연산 버튼</a:t>
                </a: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48D86A50-673D-4606-A100-BA37FE4C7700}"/>
                  </a:ext>
                </a:extLst>
              </p:cNvPr>
              <p:cNvGrpSpPr/>
              <p:nvPr/>
            </p:nvGrpSpPr>
            <p:grpSpPr>
              <a:xfrm>
                <a:off x="5866329" y="6515099"/>
                <a:ext cx="2743200" cy="2133601"/>
                <a:chOff x="1753999" y="6515099"/>
                <a:chExt cx="2743200" cy="2133601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2E459F95-1CC2-46C5-827B-A524C4E6C1C3}"/>
                    </a:ext>
                  </a:extLst>
                </p:cNvPr>
                <p:cNvSpPr/>
                <p:nvPr/>
              </p:nvSpPr>
              <p:spPr>
                <a:xfrm>
                  <a:off x="1753999" y="6515099"/>
                  <a:ext cx="2743200" cy="2133601"/>
                </a:xfrm>
                <a:prstGeom prst="rect">
                  <a:avLst/>
                </a:prstGeom>
                <a:solidFill>
                  <a:srgbClr val="EFEFEF"/>
                </a:solidFill>
                <a:ln w="63500">
                  <a:solidFill>
                    <a:srgbClr val="7A91BF"/>
                  </a:solidFill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731D4542-3747-4E8E-AC5F-CDFE74907882}"/>
                    </a:ext>
                  </a:extLst>
                </p:cNvPr>
                <p:cNvSpPr txBox="1"/>
                <p:nvPr/>
              </p:nvSpPr>
              <p:spPr>
                <a:xfrm>
                  <a:off x="1753999" y="7074068"/>
                  <a:ext cx="2743200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행렬 안의 값은</a:t>
                  </a:r>
                  <a:endParaRPr lang="en-US" altLang="ko-KR" sz="20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  <a:p>
                  <a:pPr algn="ctr"/>
                  <a:r>
                    <a:rPr lang="en-US" altLang="ko-KR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-100</a:t>
                  </a:r>
                  <a:r>
                    <a:rPr lang="ko-KR" altLang="en-US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부터 </a:t>
                  </a:r>
                  <a:r>
                    <a:rPr lang="en-US" altLang="ko-KR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100</a:t>
                  </a:r>
                  <a:r>
                    <a:rPr lang="ko-KR" altLang="en-US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까지</a:t>
                  </a:r>
                  <a:endParaRPr lang="en-US" altLang="ko-KR" sz="20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정수만 입력 가능</a:t>
                  </a:r>
                </a:p>
              </p:txBody>
            </p:sp>
          </p:grp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122AF23-7677-4CED-B682-5DEC97395E02}"/>
                </a:ext>
              </a:extLst>
            </p:cNvPr>
            <p:cNvGrpSpPr/>
            <p:nvPr/>
          </p:nvGrpSpPr>
          <p:grpSpPr>
            <a:xfrm>
              <a:off x="9887992" y="3145672"/>
              <a:ext cx="2868964" cy="5503028"/>
              <a:chOff x="9922709" y="3145672"/>
              <a:chExt cx="2868964" cy="550302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16F0262-4DA0-4ED6-8452-C130A7B2EE33}"/>
                  </a:ext>
                </a:extLst>
              </p:cNvPr>
              <p:cNvGrpSpPr/>
              <p:nvPr/>
            </p:nvGrpSpPr>
            <p:grpSpPr>
              <a:xfrm>
                <a:off x="9922709" y="3145672"/>
                <a:ext cx="2868964" cy="2201988"/>
                <a:chOff x="10238792" y="4117736"/>
                <a:chExt cx="2178869" cy="1672326"/>
              </a:xfrm>
            </p:grpSpPr>
            <p:grpSp>
              <p:nvGrpSpPr>
                <p:cNvPr id="61" name="그룹 1009">
                  <a:extLst>
                    <a:ext uri="{FF2B5EF4-FFF2-40B4-BE49-F238E27FC236}">
                      <a16:creationId xmlns:a16="http://schemas.microsoft.com/office/drawing/2014/main" id="{2F311CCC-49F5-48A9-8988-3A333A2EBBFB}"/>
                    </a:ext>
                  </a:extLst>
                </p:cNvPr>
                <p:cNvGrpSpPr/>
                <p:nvPr/>
              </p:nvGrpSpPr>
              <p:grpSpPr>
                <a:xfrm>
                  <a:off x="10238792" y="4117736"/>
                  <a:ext cx="2178869" cy="1672326"/>
                  <a:chOff x="10238792" y="4117736"/>
                  <a:chExt cx="2178869" cy="1672326"/>
                </a:xfrm>
              </p:grpSpPr>
              <p:pic>
                <p:nvPicPr>
                  <p:cNvPr id="63" name="Object 33">
                    <a:extLst>
                      <a:ext uri="{FF2B5EF4-FFF2-40B4-BE49-F238E27FC236}">
                        <a16:creationId xmlns:a16="http://schemas.microsoft.com/office/drawing/2014/main" id="{F25DB347-4F1D-4661-9D16-097B9D18BC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>
                    <a:off x="10238792" y="4117736"/>
                    <a:ext cx="2178869" cy="167232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8FF80A74-6185-48AA-B17B-23DE7D30C87C}"/>
                    </a:ext>
                  </a:extLst>
                </p:cNvPr>
                <p:cNvSpPr/>
                <p:nvPr/>
              </p:nvSpPr>
              <p:spPr>
                <a:xfrm>
                  <a:off x="11690380" y="4865954"/>
                  <a:ext cx="685800" cy="6858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210 별을쏘다 R" panose="02020603020101020101" pitchFamily="18" charset="-127"/>
                      <a:ea typeface="210 별을쏘다 R" panose="02020603020101020101" pitchFamily="18" charset="-127"/>
                    </a:rPr>
                    <a:t>03</a:t>
                  </a:r>
                  <a:endParaRPr lang="ko-KR" altLang="en-US" sz="2800" dirty="0">
                    <a:latin typeface="210 별을쏘다 R" panose="02020603020101020101" pitchFamily="18" charset="-127"/>
                    <a:ea typeface="210 별을쏘다 R" panose="02020603020101020101" pitchFamily="18" charset="-127"/>
                  </a:endParaRP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0E0DE58-7E24-4A01-A524-8E66E667E4AA}"/>
                  </a:ext>
                </a:extLst>
              </p:cNvPr>
              <p:cNvSpPr txBox="1"/>
              <p:nvPr/>
            </p:nvSpPr>
            <p:spPr>
              <a:xfrm>
                <a:off x="9985591" y="5701873"/>
                <a:ext cx="274320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+ -</a:t>
                </a:r>
                <a:r>
                  <a:rPr lang="ko-KR" altLang="en-US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 버튼</a:t>
                </a:r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8F660027-823A-4B0C-92AF-735D5666AE03}"/>
                  </a:ext>
                </a:extLst>
              </p:cNvPr>
              <p:cNvGrpSpPr/>
              <p:nvPr/>
            </p:nvGrpSpPr>
            <p:grpSpPr>
              <a:xfrm>
                <a:off x="9985591" y="6515099"/>
                <a:ext cx="2743200" cy="2133601"/>
                <a:chOff x="1753999" y="6515099"/>
                <a:chExt cx="2743200" cy="213360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A1B404E6-219D-4C29-B6A5-D33AF43D60B3}"/>
                    </a:ext>
                  </a:extLst>
                </p:cNvPr>
                <p:cNvSpPr/>
                <p:nvPr/>
              </p:nvSpPr>
              <p:spPr>
                <a:xfrm>
                  <a:off x="1753999" y="6515099"/>
                  <a:ext cx="2743200" cy="2133601"/>
                </a:xfrm>
                <a:prstGeom prst="rect">
                  <a:avLst/>
                </a:prstGeom>
                <a:solidFill>
                  <a:srgbClr val="EFEFEF"/>
                </a:solidFill>
                <a:ln w="63500">
                  <a:solidFill>
                    <a:srgbClr val="7A91BF"/>
                  </a:solidFill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D6A8630-E505-4CAE-BC3D-9B6039938471}"/>
                    </a:ext>
                  </a:extLst>
                </p:cNvPr>
                <p:cNvSpPr txBox="1"/>
                <p:nvPr/>
              </p:nvSpPr>
              <p:spPr>
                <a:xfrm>
                  <a:off x="1753999" y="7166401"/>
                  <a:ext cx="27432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행과 행</a:t>
                  </a:r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, 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열과 </a:t>
                  </a:r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B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열이</a:t>
                  </a:r>
                  <a:endParaRPr lang="en-US" altLang="ko-KR" sz="24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  <a:p>
                  <a:pPr algn="ctr"/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같아야 함</a:t>
                  </a:r>
                </a:p>
              </p:txBody>
            </p: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151BB98-C782-48E8-B49F-303A85A528B4}"/>
                </a:ext>
              </a:extLst>
            </p:cNvPr>
            <p:cNvGrpSpPr/>
            <p:nvPr/>
          </p:nvGrpSpPr>
          <p:grpSpPr>
            <a:xfrm>
              <a:off x="14015016" y="3145672"/>
              <a:ext cx="2868964" cy="5503028"/>
              <a:chOff x="14015016" y="3145672"/>
              <a:chExt cx="2868964" cy="5503028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ED5AD67F-51D4-4DB0-A70A-F9293B4B2183}"/>
                  </a:ext>
                </a:extLst>
              </p:cNvPr>
              <p:cNvGrpSpPr/>
              <p:nvPr/>
            </p:nvGrpSpPr>
            <p:grpSpPr>
              <a:xfrm>
                <a:off x="14015016" y="3145672"/>
                <a:ext cx="2868964" cy="2182236"/>
                <a:chOff x="14166961" y="4117736"/>
                <a:chExt cx="2178869" cy="1657325"/>
              </a:xfrm>
            </p:grpSpPr>
            <p:grpSp>
              <p:nvGrpSpPr>
                <p:cNvPr id="65" name="그룹 1011">
                  <a:extLst>
                    <a:ext uri="{FF2B5EF4-FFF2-40B4-BE49-F238E27FC236}">
                      <a16:creationId xmlns:a16="http://schemas.microsoft.com/office/drawing/2014/main" id="{5A5E222E-C928-41F8-A835-BF3B985BE068}"/>
                    </a:ext>
                  </a:extLst>
                </p:cNvPr>
                <p:cNvGrpSpPr/>
                <p:nvPr/>
              </p:nvGrpSpPr>
              <p:grpSpPr>
                <a:xfrm>
                  <a:off x="14166961" y="4117736"/>
                  <a:ext cx="2178869" cy="1657325"/>
                  <a:chOff x="14134295" y="4117736"/>
                  <a:chExt cx="2178869" cy="1657325"/>
                </a:xfrm>
              </p:grpSpPr>
              <p:pic>
                <p:nvPicPr>
                  <p:cNvPr id="67" name="Object 39">
                    <a:extLst>
                      <a:ext uri="{FF2B5EF4-FFF2-40B4-BE49-F238E27FC236}">
                        <a16:creationId xmlns:a16="http://schemas.microsoft.com/office/drawing/2014/main" id="{1C743810-441E-4B3F-A2BB-A71A5BFDEA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4134295" y="4117736"/>
                    <a:ext cx="2178869" cy="16573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F9A9328-F37E-4B22-819D-05E94782C7B0}"/>
                    </a:ext>
                  </a:extLst>
                </p:cNvPr>
                <p:cNvSpPr/>
                <p:nvPr/>
              </p:nvSpPr>
              <p:spPr>
                <a:xfrm>
                  <a:off x="15621000" y="4865954"/>
                  <a:ext cx="685800" cy="6858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>
                      <a:latin typeface="210 별을쏘다 R" panose="02020603020101020101" pitchFamily="18" charset="-127"/>
                      <a:ea typeface="210 별을쏘다 R" panose="02020603020101020101" pitchFamily="18" charset="-127"/>
                    </a:rPr>
                    <a:t>04</a:t>
                  </a:r>
                  <a:endParaRPr lang="ko-KR" altLang="en-US" sz="2000" dirty="0">
                    <a:latin typeface="210 별을쏘다 R" panose="02020603020101020101" pitchFamily="18" charset="-127"/>
                    <a:ea typeface="210 별을쏘다 R" panose="02020603020101020101" pitchFamily="18" charset="-127"/>
                  </a:endParaRP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7F177B5-C0AD-4465-936E-6969B093FBD0}"/>
                  </a:ext>
                </a:extLst>
              </p:cNvPr>
              <p:cNvSpPr txBox="1"/>
              <p:nvPr/>
            </p:nvSpPr>
            <p:spPr>
              <a:xfrm>
                <a:off x="14077898" y="5701873"/>
                <a:ext cx="2743200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x</a:t>
                </a:r>
                <a:r>
                  <a:rPr lang="ko-KR" altLang="en-US" sz="4000" dirty="0">
                    <a:solidFill>
                      <a:srgbClr val="333333"/>
                    </a:solidFill>
                    <a:latin typeface="210 나무굴림 B" panose="02020603020101020101" pitchFamily="18" charset="-127"/>
                    <a:ea typeface="210 나무굴림 B" panose="02020603020101020101" pitchFamily="18" charset="-127"/>
                  </a:rPr>
                  <a:t> 버튼</a:t>
                </a: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D489AF0-BD26-4FB9-A703-538823D9422B}"/>
                  </a:ext>
                </a:extLst>
              </p:cNvPr>
              <p:cNvGrpSpPr/>
              <p:nvPr/>
            </p:nvGrpSpPr>
            <p:grpSpPr>
              <a:xfrm>
                <a:off x="14077898" y="6515099"/>
                <a:ext cx="2743200" cy="2133601"/>
                <a:chOff x="1753999" y="6515099"/>
                <a:chExt cx="2743200" cy="2133601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10B1E76-6104-462F-9CFA-ABE956638A56}"/>
                    </a:ext>
                  </a:extLst>
                </p:cNvPr>
                <p:cNvSpPr/>
                <p:nvPr/>
              </p:nvSpPr>
              <p:spPr>
                <a:xfrm>
                  <a:off x="1753999" y="6515099"/>
                  <a:ext cx="2743200" cy="2133601"/>
                </a:xfrm>
                <a:prstGeom prst="rect">
                  <a:avLst/>
                </a:prstGeom>
                <a:solidFill>
                  <a:srgbClr val="EFEFEF"/>
                </a:solidFill>
                <a:ln w="63500">
                  <a:solidFill>
                    <a:srgbClr val="7A91BF"/>
                  </a:solidFill>
                </a:ln>
                <a:effectLst>
                  <a:outerShdw blurRad="63500" sx="102000" sy="102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A74C72C-C57A-438D-8C91-5A9573D6E29A}"/>
                    </a:ext>
                  </a:extLst>
                </p:cNvPr>
                <p:cNvSpPr txBox="1"/>
                <p:nvPr/>
              </p:nvSpPr>
              <p:spPr>
                <a:xfrm>
                  <a:off x="1753999" y="7166401"/>
                  <a:ext cx="27432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A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의 열과 </a:t>
                  </a:r>
                  <a:r>
                    <a:rPr lang="en-US" altLang="ko-KR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B</a:t>
                  </a:r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의 행이</a:t>
                  </a:r>
                  <a:endParaRPr lang="en-US" altLang="ko-KR" sz="2400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  <a:p>
                  <a:pPr algn="ctr"/>
                  <a:r>
                    <a:rPr lang="ko-KR" altLang="en-US" sz="2400" dirty="0">
                      <a:solidFill>
                        <a:srgbClr val="7A91BF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</a:rPr>
                    <a:t>같아야 함</a:t>
                  </a:r>
                </a:p>
              </p:txBody>
            </p:sp>
          </p:grp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7E83B8-C25C-4FD5-A5DC-D1467F7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6" name="모서리가 둥근 직사각형 4">
            <a:hlinkClick r:id="rId8"/>
            <a:extLst>
              <a:ext uri="{FF2B5EF4-FFF2-40B4-BE49-F238E27FC236}">
                <a16:creationId xmlns:a16="http://schemas.microsoft.com/office/drawing/2014/main" id="{840A187B-DCB1-445A-B02E-73A1DBE6E0FF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4694" y="2400300"/>
            <a:ext cx="7121570" cy="6934200"/>
          </a:xfrm>
          <a:prstGeom prst="rect">
            <a:avLst/>
          </a:prstGeom>
        </p:spPr>
      </p:pic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22564D2-93EC-471A-A419-C982CE37BC47}"/>
              </a:ext>
            </a:extLst>
          </p:cNvPr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7688C6B6-3727-46C5-AF71-EFFBEDED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E6D951EC-218D-4B99-8E2C-E699960CDE08}"/>
              </a:ext>
            </a:extLst>
          </p:cNvPr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코드 설명 </a:t>
            </a:r>
            <a:r>
              <a:rPr lang="en-US" altLang="ko-KR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- </a:t>
            </a:r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출력 버튼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25" name="Object 22">
            <a:extLst>
              <a:ext uri="{FF2B5EF4-FFF2-40B4-BE49-F238E27FC236}">
                <a16:creationId xmlns:a16="http://schemas.microsoft.com/office/drawing/2014/main" id="{42F72B78-163B-451D-A117-8BB3EA2BE2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709"/>
          <a:stretch/>
        </p:blipFill>
        <p:spPr>
          <a:xfrm>
            <a:off x="9142857" y="2410479"/>
            <a:ext cx="4824198" cy="3469040"/>
          </a:xfrm>
          <a:prstGeom prst="rect">
            <a:avLst/>
          </a:prstGeom>
        </p:spPr>
      </p:pic>
      <p:pic>
        <p:nvPicPr>
          <p:cNvPr id="27" name="Object 25">
            <a:extLst>
              <a:ext uri="{FF2B5EF4-FFF2-40B4-BE49-F238E27FC236}">
                <a16:creationId xmlns:a16="http://schemas.microsoft.com/office/drawing/2014/main" id="{C2AE8090-F727-469B-8172-27782E59813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48695" y="4144999"/>
            <a:ext cx="5143905" cy="2661880"/>
          </a:xfrm>
          <a:prstGeom prst="rect">
            <a:avLst/>
          </a:prstGeom>
        </p:spPr>
      </p:pic>
      <p:pic>
        <p:nvPicPr>
          <p:cNvPr id="29" name="Object 28">
            <a:extLst>
              <a:ext uri="{FF2B5EF4-FFF2-40B4-BE49-F238E27FC236}">
                <a16:creationId xmlns:a16="http://schemas.microsoft.com/office/drawing/2014/main" id="{9D925848-16F4-488E-BAB3-0508C1241A2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86279" y="6479745"/>
            <a:ext cx="1335214" cy="524219"/>
          </a:xfrm>
          <a:prstGeom prst="rect">
            <a:avLst/>
          </a:prstGeom>
          <a:ln w="19050">
            <a:solidFill>
              <a:srgbClr val="FD8E6A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1CD9C2B2-A39D-4993-B2D1-95321CA8F9DE}"/>
              </a:ext>
            </a:extLst>
          </p:cNvPr>
          <p:cNvGrpSpPr/>
          <p:nvPr/>
        </p:nvGrpSpPr>
        <p:grpSpPr>
          <a:xfrm>
            <a:off x="9417456" y="6975842"/>
            <a:ext cx="8194637" cy="2313759"/>
            <a:chOff x="9417456" y="6975842"/>
            <a:chExt cx="8194637" cy="231375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3BA2ABC-9325-41C7-BF92-62EB66192F7F}"/>
                </a:ext>
              </a:extLst>
            </p:cNvPr>
            <p:cNvGrpSpPr/>
            <p:nvPr/>
          </p:nvGrpSpPr>
          <p:grpSpPr>
            <a:xfrm>
              <a:off x="9591307" y="7657997"/>
              <a:ext cx="7030186" cy="578804"/>
              <a:chOff x="9581414" y="7729581"/>
              <a:chExt cx="7030186" cy="578804"/>
            </a:xfrm>
          </p:grpSpPr>
          <p:sp>
            <p:nvSpPr>
              <p:cNvPr id="34" name="Object 20">
                <a:extLst>
                  <a:ext uri="{FF2B5EF4-FFF2-40B4-BE49-F238E27FC236}">
                    <a16:creationId xmlns:a16="http://schemas.microsoft.com/office/drawing/2014/main" id="{0B5202EA-0ECB-45B7-91D0-6371D578F2B1}"/>
                  </a:ext>
                </a:extLst>
              </p:cNvPr>
              <p:cNvSpPr txBox="1"/>
              <p:nvPr/>
            </p:nvSpPr>
            <p:spPr>
              <a:xfrm>
                <a:off x="9982200" y="7729581"/>
                <a:ext cx="6629400" cy="578804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r>
                  <a:rPr lang="en-US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A, B의 각 행, 열 값을 받아온 후 2차원 배열로 생성</a:t>
                </a:r>
                <a:endParaRPr lang="en-US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</p:txBody>
          </p:sp>
          <p:pic>
            <p:nvPicPr>
              <p:cNvPr id="36" name="Object 15">
                <a:extLst>
                  <a:ext uri="{FF2B5EF4-FFF2-40B4-BE49-F238E27FC236}">
                    <a16:creationId xmlns:a16="http://schemas.microsoft.com/office/drawing/2014/main" id="{8DF39AE2-51C9-4B5B-BB68-B279BA97C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575976" y="7913840"/>
                <a:ext cx="221161" cy="210286"/>
              </a:xfrm>
              <a:prstGeom prst="rect">
                <a:avLst/>
              </a:prstGeom>
            </p:spPr>
          </p:pic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C4820B6-CABC-4E15-AF12-97D90F1FFA0F}"/>
                </a:ext>
              </a:extLst>
            </p:cNvPr>
            <p:cNvGrpSpPr/>
            <p:nvPr/>
          </p:nvGrpSpPr>
          <p:grpSpPr>
            <a:xfrm>
              <a:off x="9591307" y="8344464"/>
              <a:ext cx="8020786" cy="945137"/>
              <a:chOff x="9581414" y="8617962"/>
              <a:chExt cx="8020786" cy="945137"/>
            </a:xfrm>
          </p:grpSpPr>
          <p:sp>
            <p:nvSpPr>
              <p:cNvPr id="39" name="Object 20">
                <a:extLst>
                  <a:ext uri="{FF2B5EF4-FFF2-40B4-BE49-F238E27FC236}">
                    <a16:creationId xmlns:a16="http://schemas.microsoft.com/office/drawing/2014/main" id="{AFCC1968-7A2E-47A9-A5DD-4209D1761996}"/>
                  </a:ext>
                </a:extLst>
              </p:cNvPr>
              <p:cNvSpPr txBox="1"/>
              <p:nvPr/>
            </p:nvSpPr>
            <p:spPr>
              <a:xfrm>
                <a:off x="9963886" y="8617962"/>
                <a:ext cx="7638314" cy="945137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just"/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drawFirst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(),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drawSecond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()를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호출하여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, </a:t>
                </a:r>
              </a:p>
              <a:p>
                <a:pPr algn="just"/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행렬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값을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입력할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input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박스를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띄움</a:t>
                </a:r>
                <a:endParaRPr lang="en-US" altLang="ko-KR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</p:txBody>
          </p:sp>
          <p:pic>
            <p:nvPicPr>
              <p:cNvPr id="40" name="Object 15">
                <a:extLst>
                  <a:ext uri="{FF2B5EF4-FFF2-40B4-BE49-F238E27FC236}">
                    <a16:creationId xmlns:a16="http://schemas.microsoft.com/office/drawing/2014/main" id="{FBC9FA4D-9661-4D05-9D31-1936DF0E9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575976" y="8785924"/>
                <a:ext cx="221161" cy="210286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4F2040-1AE2-4BF9-BC25-66E5503575BA}"/>
                </a:ext>
              </a:extLst>
            </p:cNvPr>
            <p:cNvSpPr txBox="1"/>
            <p:nvPr/>
          </p:nvSpPr>
          <p:spPr>
            <a:xfrm>
              <a:off x="9753600" y="6975842"/>
              <a:ext cx="3352800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32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  <a:cs typeface="BM JUA " pitchFamily="34" charset="0"/>
                </a:rPr>
                <a:t>버튼에 따른 함수 호출</a:t>
              </a:r>
              <a:endParaRPr lang="en-US" altLang="ko-KR" sz="32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endParaRPr>
            </a:p>
          </p:txBody>
        </p:sp>
        <p:pic>
          <p:nvPicPr>
            <p:cNvPr id="22" name="Object 12">
              <a:extLst>
                <a:ext uri="{FF2B5EF4-FFF2-40B4-BE49-F238E27FC236}">
                  <a16:creationId xmlns:a16="http://schemas.microsoft.com/office/drawing/2014/main" id="{636339A9-C1C5-4BDE-A677-E3C6B33E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9400152" y="7100834"/>
              <a:ext cx="370752" cy="336144"/>
            </a:xfrm>
            <a:prstGeom prst="rect">
              <a:avLst/>
            </a:prstGeom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E51DC-A89D-4BEB-9462-EE64FC52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3" name="모서리가 둥근 직사각형 4">
            <a:hlinkClick r:id="rId10"/>
            <a:extLst>
              <a:ext uri="{FF2B5EF4-FFF2-40B4-BE49-F238E27FC236}">
                <a16:creationId xmlns:a16="http://schemas.microsoft.com/office/drawing/2014/main" id="{CF7E52CB-2091-481C-94FB-34D37C2C0C1D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22564D2-93EC-471A-A419-C982CE37BC47}"/>
              </a:ext>
            </a:extLst>
          </p:cNvPr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7688C6B6-3727-46C5-AF71-EFFBEDED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E6D951EC-218D-4B99-8E2C-E699960CDE08}"/>
              </a:ext>
            </a:extLst>
          </p:cNvPr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코드 설명 </a:t>
            </a:r>
            <a:r>
              <a:rPr lang="en-US" altLang="ko-KR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- </a:t>
            </a:r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출력 버튼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17" name="Object 21">
            <a:extLst>
              <a:ext uri="{FF2B5EF4-FFF2-40B4-BE49-F238E27FC236}">
                <a16:creationId xmlns:a16="http://schemas.microsoft.com/office/drawing/2014/main" id="{D38ADBBA-EBE5-482C-AC2E-E026E17FF5A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6958035"/>
            <a:ext cx="7848600" cy="237646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001A574-7BB4-4F71-8807-725C075BF519}"/>
              </a:ext>
            </a:extLst>
          </p:cNvPr>
          <p:cNvGrpSpPr/>
          <p:nvPr/>
        </p:nvGrpSpPr>
        <p:grpSpPr>
          <a:xfrm>
            <a:off x="9417456" y="3710345"/>
            <a:ext cx="8184744" cy="4974517"/>
            <a:chOff x="9417456" y="3710345"/>
            <a:chExt cx="8184744" cy="497451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BBEBEB0-305F-43F3-A4B0-A16864D3F7A0}"/>
                </a:ext>
              </a:extLst>
            </p:cNvPr>
            <p:cNvGrpSpPr/>
            <p:nvPr/>
          </p:nvGrpSpPr>
          <p:grpSpPr>
            <a:xfrm>
              <a:off x="9417456" y="3710345"/>
              <a:ext cx="3688944" cy="707886"/>
              <a:chOff x="9417456" y="2338745"/>
              <a:chExt cx="3688944" cy="70788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84D8D5-702F-44E8-9978-167B90AF6B4B}"/>
                  </a:ext>
                </a:extLst>
              </p:cNvPr>
              <p:cNvSpPr txBox="1"/>
              <p:nvPr/>
            </p:nvSpPr>
            <p:spPr>
              <a:xfrm>
                <a:off x="9753600" y="2338745"/>
                <a:ext cx="3352800" cy="707886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ko-KR" altLang="en-US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값 대입</a:t>
                </a:r>
                <a:r>
                  <a:rPr lang="en-US" altLang="ko-KR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, </a:t>
                </a:r>
                <a:r>
                  <a:rPr lang="ko-KR" altLang="en-US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출력</a:t>
                </a:r>
                <a:endParaRPr lang="en-US" altLang="ko-KR" sz="40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</p:txBody>
          </p:sp>
          <p:pic>
            <p:nvPicPr>
              <p:cNvPr id="42" name="Object 12">
                <a:extLst>
                  <a:ext uri="{FF2B5EF4-FFF2-40B4-BE49-F238E27FC236}">
                    <a16:creationId xmlns:a16="http://schemas.microsoft.com/office/drawing/2014/main" id="{52172910-C8D5-401C-8A40-77E8E76C5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6200000">
                <a:off x="9400152" y="2525292"/>
                <a:ext cx="370752" cy="336144"/>
              </a:xfrm>
              <a:prstGeom prst="rect">
                <a:avLst/>
              </a:prstGeom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407F451-AF8F-4EE2-8462-0974E37B788E}"/>
                </a:ext>
              </a:extLst>
            </p:cNvPr>
            <p:cNvGrpSpPr/>
            <p:nvPr/>
          </p:nvGrpSpPr>
          <p:grpSpPr>
            <a:xfrm>
              <a:off x="9581414" y="5003520"/>
              <a:ext cx="8020786" cy="3681342"/>
              <a:chOff x="9581414" y="3631920"/>
              <a:chExt cx="8020786" cy="368134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33F2209-BB26-46AD-9064-FA8FADD4F311}"/>
                  </a:ext>
                </a:extLst>
              </p:cNvPr>
              <p:cNvGrpSpPr/>
              <p:nvPr/>
            </p:nvGrpSpPr>
            <p:grpSpPr>
              <a:xfrm>
                <a:off x="9581414" y="3631920"/>
                <a:ext cx="7011872" cy="578804"/>
                <a:chOff x="9581414" y="3092763"/>
                <a:chExt cx="7011872" cy="578804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2B6AC7AD-6B51-4E43-A058-FD13BFAC5DC8}"/>
                    </a:ext>
                  </a:extLst>
                </p:cNvPr>
                <p:cNvSpPr txBox="1"/>
                <p:nvPr/>
              </p:nvSpPr>
              <p:spPr>
                <a:xfrm>
                  <a:off x="9963886" y="3092763"/>
                  <a:ext cx="6629400" cy="57880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입력한 행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, 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열의 값으로 박스를 그리는 함수</a:t>
                  </a:r>
                  <a:endPara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endParaRPr>
                </a:p>
              </p:txBody>
            </p:sp>
            <p:pic>
              <p:nvPicPr>
                <p:cNvPr id="51" name="Object 15">
                  <a:extLst>
                    <a:ext uri="{FF2B5EF4-FFF2-40B4-BE49-F238E27FC236}">
                      <a16:creationId xmlns:a16="http://schemas.microsoft.com/office/drawing/2014/main" id="{70185FA7-3268-4111-B4AA-B3365FA7E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9575976" y="3277022"/>
                  <a:ext cx="221161" cy="210286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BF33FF0-2C87-4EDA-8885-717C2FC532F0}"/>
                  </a:ext>
                </a:extLst>
              </p:cNvPr>
              <p:cNvGrpSpPr/>
              <p:nvPr/>
            </p:nvGrpSpPr>
            <p:grpSpPr>
              <a:xfrm>
                <a:off x="9581414" y="4626072"/>
                <a:ext cx="8020786" cy="578804"/>
                <a:chOff x="9581414" y="3802324"/>
                <a:chExt cx="8020786" cy="578804"/>
              </a:xfrm>
            </p:grpSpPr>
            <p:sp>
              <p:nvSpPr>
                <p:cNvPr id="52" name="Object 20">
                  <a:extLst>
                    <a:ext uri="{FF2B5EF4-FFF2-40B4-BE49-F238E27FC236}">
                      <a16:creationId xmlns:a16="http://schemas.microsoft.com/office/drawing/2014/main" id="{F1E77F09-8074-445C-8AC7-E7B9B67F8567}"/>
                    </a:ext>
                  </a:extLst>
                </p:cNvPr>
                <p:cNvSpPr txBox="1"/>
                <p:nvPr/>
              </p:nvSpPr>
              <p:spPr>
                <a:xfrm>
                  <a:off x="9963886" y="3802324"/>
                  <a:ext cx="7638314" cy="57880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just"/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onKeyup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을 사용하여 값이 바뀔 때 마다 </a:t>
                  </a:r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changeFirst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를 호출</a:t>
                  </a:r>
                  <a:endPara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</p:txBody>
            </p:sp>
            <p:pic>
              <p:nvPicPr>
                <p:cNvPr id="53" name="Object 15">
                  <a:extLst>
                    <a:ext uri="{FF2B5EF4-FFF2-40B4-BE49-F238E27FC236}">
                      <a16:creationId xmlns:a16="http://schemas.microsoft.com/office/drawing/2014/main" id="{B096EBD3-023F-4320-9566-9414E482A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9575976" y="3986583"/>
                  <a:ext cx="221161" cy="210286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2F510E2-898F-4940-BD9E-2618D940225B}"/>
                  </a:ext>
                </a:extLst>
              </p:cNvPr>
              <p:cNvGrpSpPr/>
              <p:nvPr/>
            </p:nvGrpSpPr>
            <p:grpSpPr>
              <a:xfrm>
                <a:off x="9581414" y="5676900"/>
                <a:ext cx="7715986" cy="1636362"/>
                <a:chOff x="9581414" y="7943376"/>
                <a:chExt cx="7715986" cy="1636362"/>
              </a:xfrm>
            </p:grpSpPr>
            <p:sp>
              <p:nvSpPr>
                <p:cNvPr id="62" name="Object 20">
                  <a:extLst>
                    <a:ext uri="{FF2B5EF4-FFF2-40B4-BE49-F238E27FC236}">
                      <a16:creationId xmlns:a16="http://schemas.microsoft.com/office/drawing/2014/main" id="{9270CBF8-04B1-4AA5-BE72-EC1756F4F657}"/>
                    </a:ext>
                  </a:extLst>
                </p:cNvPr>
                <p:cNvSpPr txBox="1"/>
                <p:nvPr/>
              </p:nvSpPr>
              <p:spPr>
                <a:xfrm>
                  <a:off x="9963886" y="7943376"/>
                  <a:ext cx="7333514" cy="1636362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changeFirst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()</a:t>
                  </a:r>
                </a:p>
                <a:p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매개변수로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 입력한 값과 i, j를 받아와서 생성한</a:t>
                  </a:r>
                </a:p>
                <a:p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2차원 배열에 [i][j]에 </a:t>
                  </a:r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매개변수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로 받은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 param을 넣어줌</a:t>
                  </a:r>
                  <a:endParaRPr lang="en-US" altLang="ko-KR" sz="2800" dirty="0"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</p:txBody>
            </p:sp>
            <p:pic>
              <p:nvPicPr>
                <p:cNvPr id="63" name="Object 15">
                  <a:extLst>
                    <a:ext uri="{FF2B5EF4-FFF2-40B4-BE49-F238E27FC236}">
                      <a16:creationId xmlns:a16="http://schemas.microsoft.com/office/drawing/2014/main" id="{CDCA2156-5F41-48C6-8738-EBF93618A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5400000">
                  <a:off x="9575976" y="8257046"/>
                  <a:ext cx="221161" cy="2102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CE944C2-296E-493F-BF81-2EE515EB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1026" name="Picture 2" descr="D:\01_21_JIWON\07_MatrixCalculator\ppt\aDrw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t="9379" r="6267" b="9389"/>
          <a:stretch/>
        </p:blipFill>
        <p:spPr bwMode="auto">
          <a:xfrm>
            <a:off x="1670182" y="2400300"/>
            <a:ext cx="7099035" cy="41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모서리가 둥근 직사각형 4">
            <a:hlinkClick r:id="rId8"/>
            <a:extLst>
              <a:ext uri="{FF2B5EF4-FFF2-40B4-BE49-F238E27FC236}">
                <a16:creationId xmlns:a16="http://schemas.microsoft.com/office/drawing/2014/main" id="{172AD2FA-71B3-477B-828E-335BCB346AF6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715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22564D2-93EC-471A-A419-C982CE37BC47}"/>
              </a:ext>
            </a:extLst>
          </p:cNvPr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7688C6B6-3727-46C5-AF71-EFFBEDED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E6D951EC-218D-4B99-8E2C-E699960CDE08}"/>
              </a:ext>
            </a:extLst>
          </p:cNvPr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코드 설명 </a:t>
            </a:r>
            <a:r>
              <a:rPr lang="en-US" altLang="ko-KR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- </a:t>
            </a:r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연산 버튼</a:t>
            </a:r>
            <a:endParaRPr lang="en-US" altLang="ko-KR" sz="6000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1DBA8D-F993-4ACA-BE62-D4ABE00C83FD}"/>
              </a:ext>
            </a:extLst>
          </p:cNvPr>
          <p:cNvGrpSpPr/>
          <p:nvPr/>
        </p:nvGrpSpPr>
        <p:grpSpPr>
          <a:xfrm>
            <a:off x="10972800" y="3719153"/>
            <a:ext cx="8184744" cy="4220292"/>
            <a:chOff x="9417456" y="3710345"/>
            <a:chExt cx="8184744" cy="42202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BBEBEB0-305F-43F3-A4B0-A16864D3F7A0}"/>
                </a:ext>
              </a:extLst>
            </p:cNvPr>
            <p:cNvGrpSpPr/>
            <p:nvPr/>
          </p:nvGrpSpPr>
          <p:grpSpPr>
            <a:xfrm>
              <a:off x="9417456" y="3710345"/>
              <a:ext cx="3688944" cy="707886"/>
              <a:chOff x="9417456" y="2338745"/>
              <a:chExt cx="3688944" cy="70788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84D8D5-702F-44E8-9978-167B90AF6B4B}"/>
                  </a:ext>
                </a:extLst>
              </p:cNvPr>
              <p:cNvSpPr txBox="1"/>
              <p:nvPr/>
            </p:nvSpPr>
            <p:spPr>
              <a:xfrm>
                <a:off x="9753600" y="2338745"/>
                <a:ext cx="3352800" cy="707886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ko-KR" altLang="en-US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덧셈</a:t>
                </a:r>
                <a:r>
                  <a:rPr lang="en-US" altLang="ko-KR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, </a:t>
                </a:r>
                <a:r>
                  <a:rPr lang="ko-KR" altLang="en-US" sz="40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뺄셈</a:t>
                </a:r>
                <a:endParaRPr lang="en-US" altLang="ko-KR" sz="40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</p:txBody>
          </p:sp>
          <p:pic>
            <p:nvPicPr>
              <p:cNvPr id="42" name="Object 12">
                <a:extLst>
                  <a:ext uri="{FF2B5EF4-FFF2-40B4-BE49-F238E27FC236}">
                    <a16:creationId xmlns:a16="http://schemas.microsoft.com/office/drawing/2014/main" id="{52172910-C8D5-401C-8A40-77E8E76C5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16200000">
                <a:off x="9400152" y="2525292"/>
                <a:ext cx="370752" cy="336144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263999B-6014-4D61-85D3-81B37270AF0C}"/>
                </a:ext>
              </a:extLst>
            </p:cNvPr>
            <p:cNvGrpSpPr/>
            <p:nvPr/>
          </p:nvGrpSpPr>
          <p:grpSpPr>
            <a:xfrm>
              <a:off x="9581414" y="4764270"/>
              <a:ext cx="8020786" cy="3166367"/>
              <a:chOff x="9581414" y="4764270"/>
              <a:chExt cx="8020786" cy="3166367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333F2209-BB26-46AD-9064-FA8FADD4F311}"/>
                  </a:ext>
                </a:extLst>
              </p:cNvPr>
              <p:cNvGrpSpPr/>
              <p:nvPr/>
            </p:nvGrpSpPr>
            <p:grpSpPr>
              <a:xfrm>
                <a:off x="9581414" y="4764270"/>
                <a:ext cx="7011872" cy="578804"/>
                <a:chOff x="9581414" y="2751871"/>
                <a:chExt cx="7011872" cy="578804"/>
              </a:xfrm>
            </p:grpSpPr>
            <p:sp>
              <p:nvSpPr>
                <p:cNvPr id="50" name="Object 20">
                  <a:extLst>
                    <a:ext uri="{FF2B5EF4-FFF2-40B4-BE49-F238E27FC236}">
                      <a16:creationId xmlns:a16="http://schemas.microsoft.com/office/drawing/2014/main" id="{2B6AC7AD-6B51-4E43-A058-FD13BFAC5DC8}"/>
                    </a:ext>
                  </a:extLst>
                </p:cNvPr>
                <p:cNvSpPr txBox="1"/>
                <p:nvPr/>
              </p:nvSpPr>
              <p:spPr>
                <a:xfrm>
                  <a:off x="9963886" y="2751871"/>
                  <a:ext cx="6629400" cy="57880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연산한 값을 결과배열에 넣고 </a:t>
                  </a:r>
                  <a:r>
                    <a:rPr lang="en-US" altLang="ko-KR" sz="280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drawResult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 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호출</a:t>
                  </a:r>
                  <a:endPara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endParaRPr>
                </a:p>
              </p:txBody>
            </p:sp>
            <p:pic>
              <p:nvPicPr>
                <p:cNvPr id="51" name="Object 15">
                  <a:extLst>
                    <a:ext uri="{FF2B5EF4-FFF2-40B4-BE49-F238E27FC236}">
                      <a16:creationId xmlns:a16="http://schemas.microsoft.com/office/drawing/2014/main" id="{70185FA7-3268-4111-B4AA-B3365FA7E2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9575976" y="2936130"/>
                  <a:ext cx="221161" cy="210286"/>
                </a:xfrm>
                <a:prstGeom prst="rect">
                  <a:avLst/>
                </a:prstGeom>
              </p:spPr>
            </p:pic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BF33FF0-2C87-4EDA-8885-717C2FC532F0}"/>
                  </a:ext>
                </a:extLst>
              </p:cNvPr>
              <p:cNvGrpSpPr/>
              <p:nvPr/>
            </p:nvGrpSpPr>
            <p:grpSpPr>
              <a:xfrm>
                <a:off x="9581414" y="5928353"/>
                <a:ext cx="8020786" cy="578804"/>
                <a:chOff x="9581414" y="3802324"/>
                <a:chExt cx="8020786" cy="578804"/>
              </a:xfrm>
            </p:grpSpPr>
            <p:sp>
              <p:nvSpPr>
                <p:cNvPr id="52" name="Object 20">
                  <a:extLst>
                    <a:ext uri="{FF2B5EF4-FFF2-40B4-BE49-F238E27FC236}">
                      <a16:creationId xmlns:a16="http://schemas.microsoft.com/office/drawing/2014/main" id="{F1E77F09-8074-445C-8AC7-E7B9B67F8567}"/>
                    </a:ext>
                  </a:extLst>
                </p:cNvPr>
                <p:cNvSpPr txBox="1"/>
                <p:nvPr/>
              </p:nvSpPr>
              <p:spPr>
                <a:xfrm>
                  <a:off x="9963886" y="3802324"/>
                  <a:ext cx="7638314" cy="57880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just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If</a:t>
                  </a:r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로 눌린 버튼에 따라 연산을 다르게 함</a:t>
                  </a:r>
                  <a:endPara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</p:txBody>
            </p:sp>
            <p:pic>
              <p:nvPicPr>
                <p:cNvPr id="53" name="Object 15">
                  <a:extLst>
                    <a:ext uri="{FF2B5EF4-FFF2-40B4-BE49-F238E27FC236}">
                      <a16:creationId xmlns:a16="http://schemas.microsoft.com/office/drawing/2014/main" id="{B096EBD3-023F-4320-9566-9414E482A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9575976" y="3986583"/>
                  <a:ext cx="221161" cy="210286"/>
                </a:xfrm>
                <a:prstGeom prst="rect">
                  <a:avLst/>
                </a:prstGeom>
              </p:spPr>
            </p:pic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D2F510E2-898F-4940-BD9E-2618D940225B}"/>
                  </a:ext>
                </a:extLst>
              </p:cNvPr>
              <p:cNvGrpSpPr/>
              <p:nvPr/>
            </p:nvGrpSpPr>
            <p:grpSpPr>
              <a:xfrm>
                <a:off x="9581414" y="7092437"/>
                <a:ext cx="7715986" cy="838200"/>
                <a:chOff x="9581414" y="8125871"/>
                <a:chExt cx="7715986" cy="838200"/>
              </a:xfrm>
            </p:grpSpPr>
            <p:sp>
              <p:nvSpPr>
                <p:cNvPr id="62" name="Object 20">
                  <a:extLst>
                    <a:ext uri="{FF2B5EF4-FFF2-40B4-BE49-F238E27FC236}">
                      <a16:creationId xmlns:a16="http://schemas.microsoft.com/office/drawing/2014/main" id="{9270CBF8-04B1-4AA5-BE72-EC1756F4F657}"/>
                    </a:ext>
                  </a:extLst>
                </p:cNvPr>
                <p:cNvSpPr txBox="1"/>
                <p:nvPr/>
              </p:nvSpPr>
              <p:spPr>
                <a:xfrm>
                  <a:off x="9963886" y="8125871"/>
                  <a:ext cx="7333514" cy="838200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r>
                    <a:rPr lang="en-US" altLang="ko-KR" sz="2800" dirty="0" err="1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drawResult</a:t>
                  </a:r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() </a:t>
                  </a:r>
                </a:p>
                <a:p>
                  <a:r>
                    <a:rPr lang="ko-KR" altLang="en-US" sz="2800" dirty="0">
                      <a:solidFill>
                        <a:srgbClr val="333333"/>
                      </a:solidFill>
                      <a:latin typeface="210 어른동화 R" panose="02020603020101020101" pitchFamily="18" charset="-127"/>
                      <a:ea typeface="210 어른동화 R" panose="02020603020101020101" pitchFamily="18" charset="-127"/>
                      <a:cs typeface="BM JUA " pitchFamily="34" charset="0"/>
                    </a:rPr>
                    <a:t>결과 배열에 담긴 값을 그리는 함수</a:t>
                  </a:r>
                  <a:endParaRPr lang="en-US" altLang="ko-KR" sz="2800" dirty="0">
                    <a:latin typeface="210 어른동화 R" panose="02020603020101020101" pitchFamily="18" charset="-127"/>
                    <a:ea typeface="210 어른동화 R" panose="02020603020101020101" pitchFamily="18" charset="-127"/>
                  </a:endParaRPr>
                </a:p>
              </p:txBody>
            </p:sp>
            <p:pic>
              <p:nvPicPr>
                <p:cNvPr id="63" name="Object 15">
                  <a:extLst>
                    <a:ext uri="{FF2B5EF4-FFF2-40B4-BE49-F238E27FC236}">
                      <a16:creationId xmlns:a16="http://schemas.microsoft.com/office/drawing/2014/main" id="{CDCA2156-5F41-48C6-8738-EBF93618A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9575976" y="8257046"/>
                  <a:ext cx="221161" cy="2102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CE638DF-BD48-4A9C-9CF6-D239FF09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26" name="Picture 2" descr="D:\01_21_JIWON\02_Portfolio\02_MatrixCalculator\ppt\pptIimg\행렬계산기_코드_덧셈뺄셈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" t="6397" r="5377" b="6145"/>
          <a:stretch/>
        </p:blipFill>
        <p:spPr bwMode="auto">
          <a:xfrm>
            <a:off x="779080" y="3129488"/>
            <a:ext cx="9663563" cy="56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4">
            <a:hlinkClick r:id="rId7"/>
            <a:extLst>
              <a:ext uri="{FF2B5EF4-FFF2-40B4-BE49-F238E27FC236}">
                <a16:creationId xmlns:a16="http://schemas.microsoft.com/office/drawing/2014/main" id="{BAAD8FE5-7EB4-49EA-96F4-7EAD87A4E932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5793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22564D2-93EC-471A-A419-C982CE37BC47}"/>
              </a:ext>
            </a:extLst>
          </p:cNvPr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20" name="Object 8">
              <a:extLst>
                <a:ext uri="{FF2B5EF4-FFF2-40B4-BE49-F238E27FC236}">
                  <a16:creationId xmlns:a16="http://schemas.microsoft.com/office/drawing/2014/main" id="{7688C6B6-3727-46C5-AF71-EFFBEDED1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21" name="Object 11">
            <a:extLst>
              <a:ext uri="{FF2B5EF4-FFF2-40B4-BE49-F238E27FC236}">
                <a16:creationId xmlns:a16="http://schemas.microsoft.com/office/drawing/2014/main" id="{E6D951EC-218D-4B99-8E2C-E699960CDE08}"/>
              </a:ext>
            </a:extLst>
          </p:cNvPr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코드 설명 </a:t>
            </a:r>
            <a:r>
              <a:rPr lang="en-US" altLang="ko-KR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- </a:t>
            </a:r>
            <a:r>
              <a:rPr lang="ko-KR" alt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유효성 검사</a:t>
            </a:r>
            <a:endParaRPr lang="en-US" altLang="ko-KR" sz="6000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pic>
        <p:nvPicPr>
          <p:cNvPr id="27" name="Object 21">
            <a:extLst>
              <a:ext uri="{FF2B5EF4-FFF2-40B4-BE49-F238E27FC236}">
                <a16:creationId xmlns:a16="http://schemas.microsoft.com/office/drawing/2014/main" id="{57C943E7-36A0-40CA-9C06-385CFD495F8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4960550"/>
            <a:ext cx="8991600" cy="47928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E85A22-55BF-4540-8211-0A781BC2496B}"/>
              </a:ext>
            </a:extLst>
          </p:cNvPr>
          <p:cNvGrpSpPr/>
          <p:nvPr/>
        </p:nvGrpSpPr>
        <p:grpSpPr>
          <a:xfrm>
            <a:off x="9585529" y="2464795"/>
            <a:ext cx="7788071" cy="2313759"/>
            <a:chOff x="9417456" y="6975842"/>
            <a:chExt cx="8194637" cy="231375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ACD596E-18C1-4BC9-AB57-2F9C2F8F7BFF}"/>
                </a:ext>
              </a:extLst>
            </p:cNvPr>
            <p:cNvGrpSpPr/>
            <p:nvPr/>
          </p:nvGrpSpPr>
          <p:grpSpPr>
            <a:xfrm>
              <a:off x="9591307" y="7657997"/>
              <a:ext cx="7030186" cy="578804"/>
              <a:chOff x="9581414" y="7729581"/>
              <a:chExt cx="7030186" cy="578804"/>
            </a:xfrm>
          </p:grpSpPr>
          <p:sp>
            <p:nvSpPr>
              <p:cNvPr id="35" name="Object 20">
                <a:extLst>
                  <a:ext uri="{FF2B5EF4-FFF2-40B4-BE49-F238E27FC236}">
                    <a16:creationId xmlns:a16="http://schemas.microsoft.com/office/drawing/2014/main" id="{4B7E16FA-771A-4BF9-BDC0-5AE486AE4162}"/>
                  </a:ext>
                </a:extLst>
              </p:cNvPr>
              <p:cNvSpPr txBox="1"/>
              <p:nvPr/>
            </p:nvSpPr>
            <p:spPr>
              <a:xfrm>
                <a:off x="9982200" y="7729581"/>
                <a:ext cx="6629400" cy="578804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r>
                  <a:rPr lang="ko-KR" altLang="en-US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유효성 검사를 한 후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popupEvent</a:t>
                </a:r>
                <a:r>
                  <a:rPr lang="ko-KR" altLang="en-US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를 호출</a:t>
                </a:r>
                <a:endParaRPr lang="en-US" altLang="ko-KR" sz="28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  <a:cs typeface="BM JUA " pitchFamily="34" charset="0"/>
                </a:endParaRPr>
              </a:p>
            </p:txBody>
          </p:sp>
          <p:pic>
            <p:nvPicPr>
              <p:cNvPr id="36" name="Object 15">
                <a:extLst>
                  <a:ext uri="{FF2B5EF4-FFF2-40B4-BE49-F238E27FC236}">
                    <a16:creationId xmlns:a16="http://schemas.microsoft.com/office/drawing/2014/main" id="{C76B7BCC-5F60-411F-BCBD-7EE61C2ED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9575976" y="7913840"/>
                <a:ext cx="221161" cy="210286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2FDEE8A-BFE0-4E97-95E7-83D719D6C254}"/>
                </a:ext>
              </a:extLst>
            </p:cNvPr>
            <p:cNvGrpSpPr/>
            <p:nvPr/>
          </p:nvGrpSpPr>
          <p:grpSpPr>
            <a:xfrm>
              <a:off x="9591307" y="8344464"/>
              <a:ext cx="8020786" cy="945137"/>
              <a:chOff x="9581414" y="8617962"/>
              <a:chExt cx="8020786" cy="945137"/>
            </a:xfrm>
          </p:grpSpPr>
          <p:sp>
            <p:nvSpPr>
              <p:cNvPr id="33" name="Object 20">
                <a:extLst>
                  <a:ext uri="{FF2B5EF4-FFF2-40B4-BE49-F238E27FC236}">
                    <a16:creationId xmlns:a16="http://schemas.microsoft.com/office/drawing/2014/main" id="{6F415D87-84D3-4615-A2BC-C90699C02485}"/>
                  </a:ext>
                </a:extLst>
              </p:cNvPr>
              <p:cNvSpPr txBox="1"/>
              <p:nvPr/>
            </p:nvSpPr>
            <p:spPr>
              <a:xfrm>
                <a:off x="9963886" y="8617962"/>
                <a:ext cx="7638314" cy="945137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just"/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매개변수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rowColVal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,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flag_Text를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받아서</a:t>
                </a:r>
                <a:endParaRPr lang="en-US" altLang="ko-KR" sz="28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  <a:cs typeface="BM JUA " pitchFamily="34" charset="0"/>
                </a:endParaRPr>
              </a:p>
              <a:p>
                <a:pPr algn="just"/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팝업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en-US" altLang="ko-KR" sz="2800" dirty="0" err="1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창에</a:t>
                </a:r>
                <a:r>
                  <a:rPr lang="en-US" altLang="ko-KR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 </a:t>
                </a:r>
                <a:r>
                  <a:rPr lang="ko-KR" altLang="en-US" sz="2800" dirty="0">
                    <a:solidFill>
                      <a:srgbClr val="333333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  <a:cs typeface="BM JUA " pitchFamily="34" charset="0"/>
                  </a:rPr>
                  <a:t>매개변수 값을 띄움</a:t>
                </a:r>
                <a:endParaRPr lang="en-US" altLang="ko-KR" sz="2800" dirty="0"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</p:txBody>
          </p:sp>
          <p:pic>
            <p:nvPicPr>
              <p:cNvPr id="34" name="Object 15">
                <a:extLst>
                  <a:ext uri="{FF2B5EF4-FFF2-40B4-BE49-F238E27FC236}">
                    <a16:creationId xmlns:a16="http://schemas.microsoft.com/office/drawing/2014/main" id="{3094ABE5-1BEE-429C-BC17-969858C96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9575976" y="8785924"/>
                <a:ext cx="221161" cy="210286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344017-5006-403A-BB1B-158DEEFDF390}"/>
                </a:ext>
              </a:extLst>
            </p:cNvPr>
            <p:cNvSpPr txBox="1"/>
            <p:nvPr/>
          </p:nvSpPr>
          <p:spPr>
            <a:xfrm>
              <a:off x="9753600" y="6975842"/>
              <a:ext cx="3352800" cy="5847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3200" dirty="0">
                  <a:solidFill>
                    <a:srgbClr val="333333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유효성 검사</a:t>
              </a:r>
              <a:endParaRPr lang="en-US" altLang="ko-KR" sz="3200" dirty="0">
                <a:solidFill>
                  <a:srgbClr val="333333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endParaRPr>
            </a:p>
          </p:txBody>
        </p:sp>
        <p:pic>
          <p:nvPicPr>
            <p:cNvPr id="32" name="Object 12">
              <a:extLst>
                <a:ext uri="{FF2B5EF4-FFF2-40B4-BE49-F238E27FC236}">
                  <a16:creationId xmlns:a16="http://schemas.microsoft.com/office/drawing/2014/main" id="{5D3C6D6F-4040-4A87-9D11-21D88AD68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9400152" y="7100834"/>
              <a:ext cx="370752" cy="336144"/>
            </a:xfrm>
            <a:prstGeom prst="rect">
              <a:avLst/>
            </a:prstGeom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3C08DFC-04C7-4419-ACED-8ED0D7A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22" name="Picture 3" descr="D:\01_21_JIWON\07_MatrixCalculator\ppt\validation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2" t="43106" r="7274" b="6407"/>
          <a:stretch/>
        </p:blipFill>
        <p:spPr bwMode="auto">
          <a:xfrm>
            <a:off x="990600" y="2464795"/>
            <a:ext cx="8103245" cy="52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4">
            <a:hlinkClick r:id="rId8"/>
            <a:extLst>
              <a:ext uri="{FF2B5EF4-FFF2-40B4-BE49-F238E27FC236}">
                <a16:creationId xmlns:a16="http://schemas.microsoft.com/office/drawing/2014/main" id="{9D399D0B-D1C1-4D77-9C12-12FDB44A5A05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345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0884" y="3001811"/>
            <a:ext cx="8331973" cy="7041046"/>
            <a:chOff x="810884" y="3001811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884" y="3001811"/>
              <a:ext cx="8331973" cy="704104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67000" y="1386998"/>
            <a:ext cx="2809524" cy="6550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Cafe24 Ssukssuk " pitchFamily="34" charset="0"/>
                <a:cs typeface="Cafe24 Ssukssuk " pitchFamily="34" charset="0"/>
              </a:rPr>
              <a:t>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164003" y="4810623"/>
            <a:ext cx="768518" cy="1008567"/>
            <a:chOff x="8164003" y="4810623"/>
            <a:chExt cx="768518" cy="10085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380000">
              <a:off x="8164003" y="4810623"/>
              <a:ext cx="768518" cy="1008567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5CACE4F-3472-4E10-BE54-28565659CFA3}"/>
              </a:ext>
            </a:extLst>
          </p:cNvPr>
          <p:cNvSpPr txBox="1"/>
          <p:nvPr/>
        </p:nvSpPr>
        <p:spPr>
          <a:xfrm>
            <a:off x="12560402" y="1714500"/>
            <a:ext cx="4130380" cy="2057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3800" kern="0" spc="800" dirty="0">
                <a:ln w="63500">
                  <a:solidFill>
                    <a:srgbClr val="333333"/>
                  </a:solidFill>
                </a:ln>
                <a:solidFill>
                  <a:srgbClr val="FD8E6A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  <a:cs typeface="TTTogether" pitchFamily="34" charset="0"/>
              </a:rPr>
              <a:t>04</a:t>
            </a:r>
            <a:endParaRPr lang="en-US" sz="4800" dirty="0">
              <a:ln w="63500">
                <a:solidFill>
                  <a:srgbClr val="333333"/>
                </a:solidFill>
              </a:ln>
              <a:solidFill>
                <a:srgbClr val="FD8E6A"/>
              </a:solidFill>
              <a:latin typeface="210 수퍼사이즈 Black" panose="02020603020101020101" pitchFamily="18" charset="-127"/>
              <a:ea typeface="210 수퍼사이즈 Black" panose="02020603020101020101" pitchFamily="18" charset="-127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AE6D652A-CE2E-44D4-8737-372E6ED1E180}"/>
              </a:ext>
            </a:extLst>
          </p:cNvPr>
          <p:cNvSpPr txBox="1"/>
          <p:nvPr/>
        </p:nvSpPr>
        <p:spPr>
          <a:xfrm>
            <a:off x="10495779" y="5143500"/>
            <a:ext cx="6179423" cy="2743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8000" dirty="0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</a:rPr>
              <a:t>후기</a:t>
            </a:r>
            <a:endParaRPr lang="en-US" sz="4000" dirty="0">
              <a:latin typeface="210 나무굴림 EB" panose="02020603020101020101" pitchFamily="18" charset="-127"/>
              <a:ea typeface="210 나무굴림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86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149552" y="3907834"/>
            <a:ext cx="4402649" cy="6125499"/>
            <a:chOff x="1149552" y="3907834"/>
            <a:chExt cx="4402649" cy="61254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552" y="3907834"/>
              <a:ext cx="4402649" cy="612549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02B869-4F3F-42DB-AC53-2B85727A54AA}"/>
              </a:ext>
            </a:extLst>
          </p:cNvPr>
          <p:cNvGrpSpPr/>
          <p:nvPr/>
        </p:nvGrpSpPr>
        <p:grpSpPr>
          <a:xfrm>
            <a:off x="7810594" y="1028700"/>
            <a:ext cx="4076606" cy="2761952"/>
            <a:chOff x="7810594" y="1028700"/>
            <a:chExt cx="4076606" cy="2761952"/>
          </a:xfrm>
        </p:grpSpPr>
        <p:sp>
          <p:nvSpPr>
            <p:cNvPr id="12" name="Object 12"/>
            <p:cNvSpPr txBox="1"/>
            <p:nvPr/>
          </p:nvSpPr>
          <p:spPr>
            <a:xfrm>
              <a:off x="7810594" y="1028700"/>
              <a:ext cx="4076603" cy="76199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sz="5400" kern="0" spc="800" dirty="0">
                  <a:ln w="38100">
                    <a:solidFill>
                      <a:srgbClr val="333333"/>
                    </a:solidFill>
                  </a:ln>
                  <a:solidFill>
                    <a:srgbClr val="CCD2F0"/>
                  </a:solidFill>
                  <a:latin typeface="210 수퍼사이즈 Black" panose="02020603020101020101" pitchFamily="18" charset="-127"/>
                  <a:ea typeface="210 수퍼사이즈 Black" panose="02020603020101020101" pitchFamily="18" charset="-127"/>
                  <a:cs typeface="TTTogether" pitchFamily="34" charset="0"/>
                </a:rPr>
                <a:t>01</a:t>
              </a:r>
              <a:endParaRPr lang="en-US" dirty="0">
                <a:ln w="38100">
                  <a:solidFill>
                    <a:srgbClr val="333333"/>
                  </a:solidFill>
                </a:ln>
                <a:solidFill>
                  <a:srgbClr val="CCD2F0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810595" y="1790697"/>
              <a:ext cx="4076605" cy="1313915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sz="4000" dirty="0">
                  <a:solidFill>
                    <a:srgbClr val="333333"/>
                  </a:solidFill>
                  <a:latin typeface="210 나무굴림 EB" panose="02020603020101020101" pitchFamily="18" charset="-127"/>
                  <a:ea typeface="210 나무굴림 EB" panose="02020603020101020101" pitchFamily="18" charset="-127"/>
                  <a:cs typeface="BM JUA " pitchFamily="34" charset="0"/>
                </a:rPr>
                <a:t>행렬 계산기 소개</a:t>
              </a:r>
              <a:endParaRPr lang="en-US" sz="1600" dirty="0">
                <a:latin typeface="210 나무굴림 EB" panose="02020603020101020101" pitchFamily="18" charset="-127"/>
                <a:ea typeface="210 나무굴림 EB" panose="02020603020101020101" pitchFamily="18" charset="-12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353989" y="3104612"/>
              <a:ext cx="2989817" cy="6860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행렬 소개</a:t>
              </a:r>
            </a:p>
            <a:p>
              <a:pPr algn="ctr"/>
              <a:r>
                <a:rPr 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덧셈, 뺄셈, 곱셈</a:t>
              </a:r>
              <a:endParaRPr lang="en-US" sz="12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</p:grpSp>
      <p:grpSp>
        <p:nvGrpSpPr>
          <p:cNvPr id="1004" name="그룹 1004"/>
          <p:cNvGrpSpPr/>
          <p:nvPr/>
        </p:nvGrpSpPr>
        <p:grpSpPr>
          <a:xfrm>
            <a:off x="1052865" y="2819048"/>
            <a:ext cx="761747" cy="700220"/>
            <a:chOff x="1052865" y="2819048"/>
            <a:chExt cx="761747" cy="7002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52865" y="2819048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6255" y="3253004"/>
            <a:ext cx="516547" cy="491149"/>
            <a:chOff x="1856255" y="3253004"/>
            <a:chExt cx="516547" cy="49114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6255" y="3253004"/>
              <a:ext cx="516547" cy="4911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71540" y="5961978"/>
            <a:ext cx="814076" cy="45036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Cafe24 Ssukssuk " pitchFamily="34" charset="0"/>
              </a:rPr>
              <a:t>헤헤</a:t>
            </a:r>
            <a:endParaRPr lang="en-US" dirty="0">
              <a:solidFill>
                <a:srgbClr val="333333"/>
              </a:solidFill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4490525" y="2809475"/>
            <a:ext cx="516547" cy="491149"/>
            <a:chOff x="4490525" y="2809475"/>
            <a:chExt cx="516547" cy="49114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0525" y="2809475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7675" y="4917016"/>
            <a:ext cx="9700000" cy="551682"/>
            <a:chOff x="737675" y="4917016"/>
            <a:chExt cx="9700000" cy="55168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737675" y="4917016"/>
              <a:ext cx="9700000" cy="551682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8C30281-1300-42A7-A3D5-2229DEB84395}"/>
              </a:ext>
            </a:extLst>
          </p:cNvPr>
          <p:cNvGrpSpPr/>
          <p:nvPr/>
        </p:nvGrpSpPr>
        <p:grpSpPr>
          <a:xfrm>
            <a:off x="882924" y="1548339"/>
            <a:ext cx="3865874" cy="1347898"/>
            <a:chOff x="13335000" y="6153147"/>
            <a:chExt cx="2286000" cy="79705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8D51CC5-CBB1-46D9-9D62-52172792775D}"/>
                </a:ext>
              </a:extLst>
            </p:cNvPr>
            <p:cNvSpPr/>
            <p:nvPr/>
          </p:nvSpPr>
          <p:spPr>
            <a:xfrm>
              <a:off x="13335000" y="6153147"/>
              <a:ext cx="2286000" cy="609600"/>
            </a:xfrm>
            <a:prstGeom prst="roundRect">
              <a:avLst>
                <a:gd name="adj" fmla="val 5000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목차</a:t>
              </a:r>
              <a:endParaRPr lang="ko-KR" altLang="en-US" sz="32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9AB5FC63-D2E4-46F1-AEE9-680C406A9FF4}"/>
                </a:ext>
              </a:extLst>
            </p:cNvPr>
            <p:cNvSpPr/>
            <p:nvPr/>
          </p:nvSpPr>
          <p:spPr>
            <a:xfrm rot="9734182">
              <a:off x="15073616" y="6659863"/>
              <a:ext cx="222760" cy="290334"/>
            </a:xfrm>
            <a:prstGeom prst="triangle">
              <a:avLst/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슬라이드 번호 개체 틀 9">
            <a:extLst>
              <a:ext uri="{FF2B5EF4-FFF2-40B4-BE49-F238E27FC236}">
                <a16:creationId xmlns:a16="http://schemas.microsoft.com/office/drawing/2014/main" id="{BC0627EA-4185-4C34-B37E-C02C9CEF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5043" y="3862386"/>
            <a:ext cx="767708" cy="650304"/>
          </a:xfrm>
        </p:spPr>
        <p:txBody>
          <a:bodyPr/>
          <a:lstStyle/>
          <a:p>
            <a:pPr algn="ctr"/>
            <a:r>
              <a:rPr lang="en-US" altLang="ko-KR" dirty="0"/>
              <a:t>3p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ED48E3-2215-4C63-BEF4-8DE6947E5629}"/>
              </a:ext>
            </a:extLst>
          </p:cNvPr>
          <p:cNvGrpSpPr/>
          <p:nvPr/>
        </p:nvGrpSpPr>
        <p:grpSpPr>
          <a:xfrm>
            <a:off x="11887199" y="1028700"/>
            <a:ext cx="4076606" cy="2761952"/>
            <a:chOff x="11887199" y="1028700"/>
            <a:chExt cx="4076606" cy="2761952"/>
          </a:xfrm>
        </p:grpSpPr>
        <p:sp>
          <p:nvSpPr>
            <p:cNvPr id="91" name="Object 12">
              <a:extLst>
                <a:ext uri="{FF2B5EF4-FFF2-40B4-BE49-F238E27FC236}">
                  <a16:creationId xmlns:a16="http://schemas.microsoft.com/office/drawing/2014/main" id="{4B3A6E23-C842-4AC7-8D63-42311EC49FFD}"/>
                </a:ext>
              </a:extLst>
            </p:cNvPr>
            <p:cNvSpPr txBox="1"/>
            <p:nvPr/>
          </p:nvSpPr>
          <p:spPr>
            <a:xfrm>
              <a:off x="11887199" y="1028700"/>
              <a:ext cx="4076603" cy="76199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5400" kern="0" spc="800" dirty="0">
                  <a:ln w="38100">
                    <a:solidFill>
                      <a:srgbClr val="333333"/>
                    </a:solidFill>
                  </a:ln>
                  <a:solidFill>
                    <a:srgbClr val="9FA9D8"/>
                  </a:solidFill>
                  <a:latin typeface="210 수퍼사이즈 Black" panose="02020603020101020101" pitchFamily="18" charset="-127"/>
                  <a:ea typeface="210 수퍼사이즈 Black" panose="02020603020101020101" pitchFamily="18" charset="-127"/>
                  <a:cs typeface="TTTogether" pitchFamily="34" charset="0"/>
                </a:rPr>
                <a:t>02</a:t>
              </a:r>
              <a:endParaRPr lang="en-US" altLang="ko-KR" sz="5400" dirty="0">
                <a:ln w="38100">
                  <a:solidFill>
                    <a:srgbClr val="333333"/>
                  </a:solidFill>
                </a:ln>
                <a:solidFill>
                  <a:srgbClr val="9FA9D8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endParaRPr>
            </a:p>
          </p:txBody>
        </p:sp>
        <p:sp>
          <p:nvSpPr>
            <p:cNvPr id="92" name="Object 13">
              <a:extLst>
                <a:ext uri="{FF2B5EF4-FFF2-40B4-BE49-F238E27FC236}">
                  <a16:creationId xmlns:a16="http://schemas.microsoft.com/office/drawing/2014/main" id="{FD485A6D-3B29-42F3-AE50-27D671BE5A06}"/>
                </a:ext>
              </a:extLst>
            </p:cNvPr>
            <p:cNvSpPr txBox="1"/>
            <p:nvPr/>
          </p:nvSpPr>
          <p:spPr>
            <a:xfrm>
              <a:off x="11887200" y="1790697"/>
              <a:ext cx="4076605" cy="1313915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000" dirty="0">
                  <a:solidFill>
                    <a:srgbClr val="333333"/>
                  </a:solidFill>
                  <a:latin typeface="210 나무굴림 EB" panose="02020603020101020101" pitchFamily="18" charset="-127"/>
                  <a:ea typeface="210 나무굴림 EB" panose="02020603020101020101" pitchFamily="18" charset="-127"/>
                  <a:cs typeface="BM JUA " pitchFamily="34" charset="0"/>
                </a:rPr>
                <a:t>기획</a:t>
              </a:r>
              <a:endParaRPr lang="en-US" altLang="ko-KR" sz="4000" dirty="0">
                <a:latin typeface="210 나무굴림 EB" panose="02020603020101020101" pitchFamily="18" charset="-127"/>
                <a:ea typeface="210 나무굴림 EB" panose="02020603020101020101" pitchFamily="18" charset="-127"/>
              </a:endParaRPr>
            </a:p>
          </p:txBody>
        </p:sp>
        <p:sp>
          <p:nvSpPr>
            <p:cNvPr id="93" name="Object 16">
              <a:extLst>
                <a:ext uri="{FF2B5EF4-FFF2-40B4-BE49-F238E27FC236}">
                  <a16:creationId xmlns:a16="http://schemas.microsoft.com/office/drawing/2014/main" id="{4F568001-8B3C-4C8A-BDA9-40A1D796E017}"/>
                </a:ext>
              </a:extLst>
            </p:cNvPr>
            <p:cNvSpPr txBox="1"/>
            <p:nvPr/>
          </p:nvSpPr>
          <p:spPr>
            <a:xfrm>
              <a:off x="12430594" y="3104612"/>
              <a:ext cx="2989817" cy="6860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스케줄</a:t>
              </a:r>
              <a:endParaRPr lang="en-US" altLang="ko-KR" sz="20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endParaRPr>
            </a:p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스케치 </a:t>
              </a:r>
              <a:r>
                <a:rPr lang="en-US" altLang="ko-KR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&amp; </a:t>
              </a:r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디자인</a:t>
              </a:r>
              <a:endParaRPr lang="en-US" altLang="ko-KR" sz="20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endParaRPr>
            </a:p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콘셉트</a:t>
              </a:r>
              <a:endParaRPr lang="en-US" altLang="ko-KR" sz="20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</p:grpSp>
      <p:sp>
        <p:nvSpPr>
          <p:cNvPr id="94" name="슬라이드 번호 개체 틀 9">
            <a:extLst>
              <a:ext uri="{FF2B5EF4-FFF2-40B4-BE49-F238E27FC236}">
                <a16:creationId xmlns:a16="http://schemas.microsoft.com/office/drawing/2014/main" id="{BB10B699-42C5-402F-B9D5-0E12F34BBB14}"/>
              </a:ext>
            </a:extLst>
          </p:cNvPr>
          <p:cNvSpPr txBox="1">
            <a:spLocks/>
          </p:cNvSpPr>
          <p:nvPr/>
        </p:nvSpPr>
        <p:spPr>
          <a:xfrm>
            <a:off x="13541648" y="3862386"/>
            <a:ext cx="767708" cy="650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800" kern="1200">
                <a:solidFill>
                  <a:srgbClr val="FD8E6A"/>
                </a:solidFill>
                <a:latin typeface="210 어른왕자 R" panose="02020603020101020101" pitchFamily="18" charset="-127"/>
                <a:ea typeface="210 어른왕자 R" panose="02020603020101020101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7p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437E1E-D792-46BA-A2E6-40D94C0D7B95}"/>
              </a:ext>
            </a:extLst>
          </p:cNvPr>
          <p:cNvGrpSpPr/>
          <p:nvPr/>
        </p:nvGrpSpPr>
        <p:grpSpPr>
          <a:xfrm>
            <a:off x="7810594" y="5774310"/>
            <a:ext cx="4076606" cy="2761952"/>
            <a:chOff x="7810594" y="5774310"/>
            <a:chExt cx="4076606" cy="2761952"/>
          </a:xfrm>
        </p:grpSpPr>
        <p:sp>
          <p:nvSpPr>
            <p:cNvPr id="118" name="Object 12">
              <a:extLst>
                <a:ext uri="{FF2B5EF4-FFF2-40B4-BE49-F238E27FC236}">
                  <a16:creationId xmlns:a16="http://schemas.microsoft.com/office/drawing/2014/main" id="{8EE5ACF8-55AB-4B4E-B341-214C0BA5AD32}"/>
                </a:ext>
              </a:extLst>
            </p:cNvPr>
            <p:cNvSpPr txBox="1"/>
            <p:nvPr/>
          </p:nvSpPr>
          <p:spPr>
            <a:xfrm>
              <a:off x="7810594" y="5774310"/>
              <a:ext cx="4076603" cy="76199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5400" kern="0" spc="800" dirty="0">
                  <a:ln w="38100">
                    <a:solidFill>
                      <a:srgbClr val="333333"/>
                    </a:solidFill>
                  </a:ln>
                  <a:solidFill>
                    <a:srgbClr val="7A91BF"/>
                  </a:solidFill>
                  <a:latin typeface="210 수퍼사이즈 Black" panose="02020603020101020101" pitchFamily="18" charset="-127"/>
                  <a:ea typeface="210 수퍼사이즈 Black" panose="02020603020101020101" pitchFamily="18" charset="-127"/>
                  <a:cs typeface="TTTogether" pitchFamily="34" charset="0"/>
                </a:rPr>
                <a:t>03</a:t>
              </a:r>
              <a:endParaRPr lang="en-US" altLang="ko-KR" sz="5400" dirty="0">
                <a:ln w="38100">
                  <a:solidFill>
                    <a:srgbClr val="333333"/>
                  </a:solidFill>
                </a:ln>
                <a:solidFill>
                  <a:srgbClr val="7A91BF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endParaRPr>
            </a:p>
          </p:txBody>
        </p:sp>
        <p:sp>
          <p:nvSpPr>
            <p:cNvPr id="119" name="Object 13">
              <a:extLst>
                <a:ext uri="{FF2B5EF4-FFF2-40B4-BE49-F238E27FC236}">
                  <a16:creationId xmlns:a16="http://schemas.microsoft.com/office/drawing/2014/main" id="{624FCB4E-FA27-4BD4-811D-18172B5DD19F}"/>
                </a:ext>
              </a:extLst>
            </p:cNvPr>
            <p:cNvSpPr txBox="1"/>
            <p:nvPr/>
          </p:nvSpPr>
          <p:spPr>
            <a:xfrm>
              <a:off x="7810595" y="6536307"/>
              <a:ext cx="4076605" cy="1313915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000" dirty="0">
                  <a:solidFill>
                    <a:srgbClr val="333333"/>
                  </a:solidFill>
                  <a:latin typeface="210 나무굴림 EB" panose="02020603020101020101" pitchFamily="18" charset="-127"/>
                  <a:ea typeface="210 나무굴림 EB" panose="02020603020101020101" pitchFamily="18" charset="-127"/>
                  <a:cs typeface="BM JUA " pitchFamily="34" charset="0"/>
                </a:rPr>
                <a:t>작업 설명</a:t>
              </a:r>
              <a:endParaRPr lang="en-US" altLang="ko-KR" sz="1600" dirty="0">
                <a:latin typeface="210 나무굴림 EB" panose="02020603020101020101" pitchFamily="18" charset="-127"/>
                <a:ea typeface="210 나무굴림 EB" panose="02020603020101020101" pitchFamily="18" charset="-127"/>
              </a:endParaRPr>
            </a:p>
          </p:txBody>
        </p:sp>
        <p:sp>
          <p:nvSpPr>
            <p:cNvPr id="120" name="Object 16">
              <a:extLst>
                <a:ext uri="{FF2B5EF4-FFF2-40B4-BE49-F238E27FC236}">
                  <a16:creationId xmlns:a16="http://schemas.microsoft.com/office/drawing/2014/main" id="{D18D15B3-25CD-4565-BD09-4B30560A84DB}"/>
                </a:ext>
              </a:extLst>
            </p:cNvPr>
            <p:cNvSpPr txBox="1"/>
            <p:nvPr/>
          </p:nvSpPr>
          <p:spPr>
            <a:xfrm>
              <a:off x="8353989" y="7850222"/>
              <a:ext cx="2989817" cy="6860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계산기 설명</a:t>
              </a:r>
              <a:endParaRPr lang="en-US" altLang="ko-KR" sz="20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endParaRPr>
            </a:p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코드 설명</a:t>
              </a:r>
              <a:endParaRPr lang="en-US" altLang="ko-KR" sz="20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</p:grpSp>
      <p:sp>
        <p:nvSpPr>
          <p:cNvPr id="121" name="슬라이드 번호 개체 틀 9">
            <a:extLst>
              <a:ext uri="{FF2B5EF4-FFF2-40B4-BE49-F238E27FC236}">
                <a16:creationId xmlns:a16="http://schemas.microsoft.com/office/drawing/2014/main" id="{F115ED5E-C45C-44E9-9339-32DC7D5BECD9}"/>
              </a:ext>
            </a:extLst>
          </p:cNvPr>
          <p:cNvSpPr txBox="1">
            <a:spLocks/>
          </p:cNvSpPr>
          <p:nvPr/>
        </p:nvSpPr>
        <p:spPr>
          <a:xfrm>
            <a:off x="9465043" y="8607996"/>
            <a:ext cx="767708" cy="650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800" kern="1200">
                <a:solidFill>
                  <a:srgbClr val="FD8E6A"/>
                </a:solidFill>
                <a:latin typeface="210 어른왕자 R" panose="02020603020101020101" pitchFamily="18" charset="-127"/>
                <a:ea typeface="210 어른왕자 R" panose="02020603020101020101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11p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55BCEC-3E00-421A-9220-254C8C506D32}"/>
              </a:ext>
            </a:extLst>
          </p:cNvPr>
          <p:cNvGrpSpPr/>
          <p:nvPr/>
        </p:nvGrpSpPr>
        <p:grpSpPr>
          <a:xfrm>
            <a:off x="11887199" y="5774310"/>
            <a:ext cx="4076606" cy="2761952"/>
            <a:chOff x="11887199" y="5774310"/>
            <a:chExt cx="4076606" cy="2761952"/>
          </a:xfrm>
        </p:grpSpPr>
        <p:sp>
          <p:nvSpPr>
            <p:cNvPr id="122" name="Object 12">
              <a:extLst>
                <a:ext uri="{FF2B5EF4-FFF2-40B4-BE49-F238E27FC236}">
                  <a16:creationId xmlns:a16="http://schemas.microsoft.com/office/drawing/2014/main" id="{D063ACAA-4FB5-4D24-8167-CA23B88012DD}"/>
                </a:ext>
              </a:extLst>
            </p:cNvPr>
            <p:cNvSpPr txBox="1"/>
            <p:nvPr/>
          </p:nvSpPr>
          <p:spPr>
            <a:xfrm>
              <a:off x="11887199" y="5774310"/>
              <a:ext cx="4076603" cy="76199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5400" kern="0" spc="800" dirty="0">
                  <a:ln w="38100">
                    <a:solidFill>
                      <a:srgbClr val="333333"/>
                    </a:solidFill>
                  </a:ln>
                  <a:solidFill>
                    <a:srgbClr val="FD8E6A"/>
                  </a:solidFill>
                  <a:latin typeface="210 수퍼사이즈 Black" panose="02020603020101020101" pitchFamily="18" charset="-127"/>
                  <a:ea typeface="210 수퍼사이즈 Black" panose="02020603020101020101" pitchFamily="18" charset="-127"/>
                  <a:cs typeface="TTTogether" pitchFamily="34" charset="0"/>
                </a:rPr>
                <a:t>04</a:t>
              </a:r>
              <a:endParaRPr lang="en-US" altLang="ko-KR" sz="5400" dirty="0">
                <a:ln w="38100">
                  <a:solidFill>
                    <a:srgbClr val="333333"/>
                  </a:solidFill>
                </a:ln>
                <a:solidFill>
                  <a:srgbClr val="FD8E6A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</a:endParaRPr>
            </a:p>
          </p:txBody>
        </p:sp>
        <p:sp>
          <p:nvSpPr>
            <p:cNvPr id="123" name="Object 13">
              <a:extLst>
                <a:ext uri="{FF2B5EF4-FFF2-40B4-BE49-F238E27FC236}">
                  <a16:creationId xmlns:a16="http://schemas.microsoft.com/office/drawing/2014/main" id="{21F79065-BAAB-40D8-A38E-E752D52EC762}"/>
                </a:ext>
              </a:extLst>
            </p:cNvPr>
            <p:cNvSpPr txBox="1"/>
            <p:nvPr/>
          </p:nvSpPr>
          <p:spPr>
            <a:xfrm>
              <a:off x="11887200" y="6536307"/>
              <a:ext cx="4076605" cy="1313915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4000" dirty="0">
                  <a:solidFill>
                    <a:srgbClr val="333333"/>
                  </a:solidFill>
                  <a:latin typeface="210 나무굴림 EB" panose="02020603020101020101" pitchFamily="18" charset="-127"/>
                  <a:ea typeface="210 나무굴림 EB" panose="02020603020101020101" pitchFamily="18" charset="-127"/>
                  <a:cs typeface="BM JUA " pitchFamily="34" charset="0"/>
                </a:rPr>
                <a:t>후기</a:t>
              </a:r>
              <a:endParaRPr lang="en-US" altLang="ko-KR" sz="4000" dirty="0">
                <a:latin typeface="210 나무굴림 EB" panose="02020603020101020101" pitchFamily="18" charset="-127"/>
                <a:ea typeface="210 나무굴림 EB" panose="02020603020101020101" pitchFamily="18" charset="-127"/>
              </a:endParaRPr>
            </a:p>
          </p:txBody>
        </p:sp>
        <p:sp>
          <p:nvSpPr>
            <p:cNvPr id="124" name="Object 16">
              <a:extLst>
                <a:ext uri="{FF2B5EF4-FFF2-40B4-BE49-F238E27FC236}">
                  <a16:creationId xmlns:a16="http://schemas.microsoft.com/office/drawing/2014/main" id="{0293D09E-E4A5-4204-8907-8316003A3C1C}"/>
                </a:ext>
              </a:extLst>
            </p:cNvPr>
            <p:cNvSpPr txBox="1"/>
            <p:nvPr/>
          </p:nvSpPr>
          <p:spPr>
            <a:xfrm>
              <a:off x="12430594" y="7850222"/>
              <a:ext cx="2989817" cy="68604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0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작업 후기</a:t>
              </a:r>
              <a:endParaRPr lang="en-US" sz="12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</p:grpSp>
      <p:sp>
        <p:nvSpPr>
          <p:cNvPr id="125" name="슬라이드 번호 개체 틀 9">
            <a:extLst>
              <a:ext uri="{FF2B5EF4-FFF2-40B4-BE49-F238E27FC236}">
                <a16:creationId xmlns:a16="http://schemas.microsoft.com/office/drawing/2014/main" id="{55E7258E-7766-427C-A8B6-59E1CCFC92BD}"/>
              </a:ext>
            </a:extLst>
          </p:cNvPr>
          <p:cNvSpPr txBox="1">
            <a:spLocks/>
          </p:cNvSpPr>
          <p:nvPr/>
        </p:nvSpPr>
        <p:spPr>
          <a:xfrm>
            <a:off x="13541648" y="8607996"/>
            <a:ext cx="767708" cy="650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800" kern="1200">
                <a:solidFill>
                  <a:srgbClr val="FD8E6A"/>
                </a:solidFill>
                <a:latin typeface="210 어른왕자 R" panose="02020603020101020101" pitchFamily="18" charset="-127"/>
                <a:ea typeface="210 어른왕자 R" panose="02020603020101020101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18p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436458" y="1306507"/>
            <a:ext cx="7641370" cy="144751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293763" y="1858101"/>
            <a:ext cx="662309" cy="608814"/>
            <a:chOff x="14866776" y="1981207"/>
            <a:chExt cx="662309" cy="6088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4866776" y="1981207"/>
              <a:ext cx="662309" cy="6088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54832" y="787302"/>
            <a:ext cx="3098431" cy="2583474"/>
            <a:chOff x="1654832" y="787302"/>
            <a:chExt cx="3098431" cy="25834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4832" y="787302"/>
              <a:ext cx="3098431" cy="258347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9048" y="3019747"/>
            <a:ext cx="17638095" cy="551682"/>
            <a:chOff x="319048" y="3019747"/>
            <a:chExt cx="17638095" cy="55168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048" y="3019747"/>
              <a:ext cx="17638095" cy="551682"/>
            </a:xfrm>
            <a:prstGeom prst="rect">
              <a:avLst/>
            </a:prstGeom>
          </p:spPr>
        </p:pic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8E2902-CFE8-4440-AF2B-4101F90E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F9D31EF0-3DAF-478C-833D-1FB1A04F25DE}"/>
              </a:ext>
            </a:extLst>
          </p:cNvPr>
          <p:cNvSpPr txBox="1"/>
          <p:nvPr/>
        </p:nvSpPr>
        <p:spPr>
          <a:xfrm>
            <a:off x="5436458" y="1250672"/>
            <a:ext cx="7641370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ko-KR" altLang="en-US" sz="6000" dirty="0">
                <a:solidFill>
                  <a:srgbClr val="EFEFE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rPr>
              <a:t>후기</a:t>
            </a:r>
            <a:endParaRPr lang="en-US" altLang="ko-KR" sz="6000" dirty="0">
              <a:solidFill>
                <a:srgbClr val="EFEFEF"/>
              </a:solidFill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134A84-8B72-481B-AC02-0FCAB759EFB6}"/>
              </a:ext>
            </a:extLst>
          </p:cNvPr>
          <p:cNvGrpSpPr/>
          <p:nvPr/>
        </p:nvGrpSpPr>
        <p:grpSpPr>
          <a:xfrm>
            <a:off x="2217359" y="4381500"/>
            <a:ext cx="13853282" cy="4434251"/>
            <a:chOff x="2257114" y="4047869"/>
            <a:chExt cx="13545173" cy="4434251"/>
          </a:xfrm>
        </p:grpSpPr>
        <p:sp>
          <p:nvSpPr>
            <p:cNvPr id="12" name="Object 12"/>
            <p:cNvSpPr txBox="1"/>
            <p:nvPr/>
          </p:nvSpPr>
          <p:spPr>
            <a:xfrm>
              <a:off x="3086101" y="4047869"/>
              <a:ext cx="12115799" cy="443425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just">
                <a:spcBef>
                  <a:spcPts val="150"/>
                </a:spcBef>
              </a:pP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저는 자바스크립트의 반복문과 함수에 대한 이해가 부족했습니다</a:t>
              </a:r>
              <a:r>
                <a:rPr lang="en-US" altLang="ko-KR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.</a:t>
              </a:r>
            </a:p>
            <a:p>
              <a:pPr algn="just">
                <a:spcBef>
                  <a:spcPts val="150"/>
                </a:spcBef>
              </a:pP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하지만 이 프로젝트를 통해 코드를 여러 번 수정하고 다양한 종류의 반복문과 함수를 사용하면서</a:t>
              </a:r>
              <a:r>
                <a:rPr lang="en-US" altLang="ko-KR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,</a:t>
              </a:r>
            </a:p>
            <a:p>
              <a:pPr algn="just">
                <a:spcBef>
                  <a:spcPts val="150"/>
                </a:spcBef>
              </a:pP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로직에 대해 많이 고민하고 학습하게 되었습니다</a:t>
              </a:r>
              <a:r>
                <a:rPr lang="en-US" altLang="ko-KR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.</a:t>
              </a:r>
            </a:p>
            <a:p>
              <a:pPr algn="just">
                <a:spcBef>
                  <a:spcPts val="150"/>
                </a:spcBef>
              </a:pPr>
              <a:endParaRPr lang="en-US" altLang="ko-KR" sz="31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endParaRPr>
            </a:p>
            <a:p>
              <a:pPr algn="just">
                <a:spcBef>
                  <a:spcPts val="150"/>
                </a:spcBef>
              </a:pP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이 프로젝트는 제 실력을 성장시키는 큰 도약의 발판이 되었으며</a:t>
              </a:r>
              <a:r>
                <a:rPr lang="en-US" altLang="ko-KR" sz="310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, </a:t>
              </a:r>
            </a:p>
            <a:p>
              <a:pPr algn="just">
                <a:spcBef>
                  <a:spcPts val="150"/>
                </a:spcBef>
              </a:pPr>
              <a:r>
                <a:rPr lang="ko-KR" altLang="en-US" sz="310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앞으로 </a:t>
              </a: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다른 일에도 겁먹지 않고 도전할 수 있는 용기를 얻었습니다</a:t>
              </a:r>
              <a:r>
                <a:rPr lang="en-US" altLang="ko-KR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.</a:t>
              </a:r>
            </a:p>
            <a:p>
              <a:pPr algn="just">
                <a:spcBef>
                  <a:spcPts val="150"/>
                </a:spcBef>
              </a:pPr>
              <a:endParaRPr lang="en-US" altLang="ko-KR" sz="31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endParaRPr>
            </a:p>
            <a:p>
              <a:pPr algn="just">
                <a:spcBef>
                  <a:spcPts val="150"/>
                </a:spcBef>
              </a:pPr>
              <a:r>
                <a:rPr lang="ko-KR" altLang="en-US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감사합니다</a:t>
              </a:r>
              <a:r>
                <a:rPr lang="en-US" altLang="ko-KR" sz="31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.</a:t>
              </a:r>
            </a:p>
          </p:txBody>
        </p:sp>
        <p:sp>
          <p:nvSpPr>
            <p:cNvPr id="44" name="왼쪽 대괄호 43">
              <a:extLst>
                <a:ext uri="{FF2B5EF4-FFF2-40B4-BE49-F238E27FC236}">
                  <a16:creationId xmlns:a16="http://schemas.microsoft.com/office/drawing/2014/main" id="{D3CA4652-BC31-47B3-9F5F-F66381545B57}"/>
                </a:ext>
              </a:extLst>
            </p:cNvPr>
            <p:cNvSpPr/>
            <p:nvPr/>
          </p:nvSpPr>
          <p:spPr>
            <a:xfrm rot="10800000">
              <a:off x="15468601" y="4390059"/>
              <a:ext cx="333686" cy="3649041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>
              <a:extLst>
                <a:ext uri="{FF2B5EF4-FFF2-40B4-BE49-F238E27FC236}">
                  <a16:creationId xmlns:a16="http://schemas.microsoft.com/office/drawing/2014/main" id="{E788CD0C-1991-4C33-A70C-6BEB7D010C4D}"/>
                </a:ext>
              </a:extLst>
            </p:cNvPr>
            <p:cNvSpPr/>
            <p:nvPr/>
          </p:nvSpPr>
          <p:spPr>
            <a:xfrm>
              <a:off x="2257114" y="4390059"/>
              <a:ext cx="333686" cy="3649041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1004">
            <a:extLst>
              <a:ext uri="{FF2B5EF4-FFF2-40B4-BE49-F238E27FC236}">
                <a16:creationId xmlns:a16="http://schemas.microsoft.com/office/drawing/2014/main" id="{7ACC5C46-F54B-4A62-AC49-0E043A54AB57}"/>
              </a:ext>
            </a:extLst>
          </p:cNvPr>
          <p:cNvGrpSpPr/>
          <p:nvPr/>
        </p:nvGrpSpPr>
        <p:grpSpPr>
          <a:xfrm>
            <a:off x="16505187" y="1525800"/>
            <a:ext cx="778648" cy="740362"/>
            <a:chOff x="2174585" y="1142857"/>
            <a:chExt cx="778648" cy="740362"/>
          </a:xfrm>
        </p:grpSpPr>
        <p:pic>
          <p:nvPicPr>
            <p:cNvPr id="48" name="Object 12">
              <a:extLst>
                <a:ext uri="{FF2B5EF4-FFF2-40B4-BE49-F238E27FC236}">
                  <a16:creationId xmlns:a16="http://schemas.microsoft.com/office/drawing/2014/main" id="{128858CF-C810-4D10-BCBA-60A1C96E7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4585" y="1142857"/>
              <a:ext cx="778648" cy="740362"/>
            </a:xfrm>
            <a:prstGeom prst="rect">
              <a:avLst/>
            </a:prstGeom>
          </p:spPr>
        </p:pic>
      </p:grp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E867E7C8-BAF9-45F8-9948-395A818B542C}"/>
              </a:ext>
            </a:extLst>
          </p:cNvPr>
          <p:cNvGrpSpPr/>
          <p:nvPr/>
        </p:nvGrpSpPr>
        <p:grpSpPr>
          <a:xfrm>
            <a:off x="16023404" y="2319532"/>
            <a:ext cx="577025" cy="548653"/>
            <a:chOff x="1171085" y="1793168"/>
            <a:chExt cx="577025" cy="548653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28798C92-9A87-4FA3-81AF-A2BFEC713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085" y="1793168"/>
              <a:ext cx="577025" cy="548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34191" y="1466667"/>
            <a:ext cx="6589064" cy="3751374"/>
            <a:chOff x="2234191" y="1466667"/>
            <a:chExt cx="6589064" cy="37513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4191" y="1466667"/>
              <a:ext cx="6589064" cy="37513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048" y="4875883"/>
            <a:ext cx="17638095" cy="551682"/>
            <a:chOff x="319048" y="4875883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48" y="4875883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1628" y="28571"/>
            <a:ext cx="13382181" cy="5817967"/>
            <a:chOff x="4641628" y="28571"/>
            <a:chExt cx="13382181" cy="58179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1628" y="28571"/>
              <a:ext cx="13382181" cy="58179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74585" y="1142857"/>
            <a:ext cx="778648" cy="740362"/>
            <a:chOff x="2174585" y="1142857"/>
            <a:chExt cx="778648" cy="7403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4585" y="1142857"/>
              <a:ext cx="778648" cy="740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2382" y="2422278"/>
            <a:ext cx="602203" cy="572593"/>
            <a:chOff x="1572382" y="2422278"/>
            <a:chExt cx="602203" cy="572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2382" y="2422278"/>
              <a:ext cx="602203" cy="572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1085" y="1793168"/>
            <a:ext cx="577025" cy="548653"/>
            <a:chOff x="1171085" y="1793168"/>
            <a:chExt cx="577025" cy="54865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1085" y="1793168"/>
              <a:ext cx="577025" cy="5486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79217" y="2360348"/>
            <a:ext cx="753596" cy="716542"/>
            <a:chOff x="14979217" y="2360348"/>
            <a:chExt cx="753596" cy="7165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979217" y="2360348"/>
              <a:ext cx="753596" cy="7165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992874" y="1816139"/>
            <a:ext cx="558460" cy="531000"/>
            <a:chOff x="15992874" y="1816139"/>
            <a:chExt cx="558460" cy="53100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5992874" y="1816139"/>
              <a:ext cx="558460" cy="531000"/>
            </a:xfrm>
            <a:prstGeom prst="rect">
              <a:avLst/>
            </a:prstGeom>
          </p:spPr>
        </p:pic>
      </p:grpSp>
      <p:sp>
        <p:nvSpPr>
          <p:cNvPr id="20" name="Object 25">
            <a:extLst>
              <a:ext uri="{FF2B5EF4-FFF2-40B4-BE49-F238E27FC236}">
                <a16:creationId xmlns:a16="http://schemas.microsoft.com/office/drawing/2014/main" id="{95F17913-302A-4744-A47E-3DA9538611A4}"/>
              </a:ext>
            </a:extLst>
          </p:cNvPr>
          <p:cNvSpPr txBox="1"/>
          <p:nvPr/>
        </p:nvSpPr>
        <p:spPr>
          <a:xfrm>
            <a:off x="3896265" y="6378705"/>
            <a:ext cx="10483659" cy="26640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7000" kern="0" spc="300" dirty="0">
                <a:ln w="66675">
                  <a:solidFill>
                    <a:srgbClr val="333333"/>
                  </a:solidFill>
                </a:ln>
                <a:solidFill>
                  <a:srgbClr val="FD8E6A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감사</a:t>
            </a:r>
            <a:r>
              <a:rPr lang="ko-KR" altLang="en-US" sz="17000" kern="0" spc="300" dirty="0">
                <a:ln w="66675">
                  <a:solidFill>
                    <a:srgbClr val="333333"/>
                  </a:solidFill>
                </a:ln>
                <a:solidFill>
                  <a:srgbClr val="9FA9D8"/>
                </a:solidFill>
                <a:latin typeface="210 와글와글 R" panose="02020603020101020101" pitchFamily="18" charset="-127"/>
                <a:ea typeface="210 와글와글 R" panose="02020603020101020101" pitchFamily="18" charset="-127"/>
                <a:cs typeface="TTTogether" pitchFamily="34" charset="0"/>
              </a:rPr>
              <a:t>합니다</a:t>
            </a:r>
            <a:endParaRPr lang="en-US" sz="2000" dirty="0">
              <a:ln w="66675">
                <a:solidFill>
                  <a:srgbClr val="333333"/>
                </a:solidFill>
              </a:ln>
              <a:solidFill>
                <a:srgbClr val="9FA9D8"/>
              </a:solidFill>
              <a:latin typeface="210 와글와글 R" panose="02020603020101020101" pitchFamily="18" charset="-127"/>
              <a:ea typeface="210 와글와글 R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849887" y="2973239"/>
            <a:ext cx="8331973" cy="7041046"/>
            <a:chOff x="8849887" y="2973239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9887" y="2973239"/>
              <a:ext cx="8331973" cy="70410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53800" y="1998357"/>
            <a:ext cx="656045" cy="860963"/>
            <a:chOff x="13229669" y="1924283"/>
            <a:chExt cx="656045" cy="8609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9669" y="1924283"/>
              <a:ext cx="656045" cy="860963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A52A5A7A-6063-4EDA-8DFB-5FCA900483ED}"/>
              </a:ext>
            </a:extLst>
          </p:cNvPr>
          <p:cNvSpPr txBox="1"/>
          <p:nvPr/>
        </p:nvSpPr>
        <p:spPr>
          <a:xfrm>
            <a:off x="1614273" y="1714500"/>
            <a:ext cx="3795927" cy="2057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3800" kern="0" spc="800" dirty="0">
                <a:ln w="63500">
                  <a:solidFill>
                    <a:srgbClr val="333333"/>
                  </a:solidFill>
                </a:ln>
                <a:solidFill>
                  <a:srgbClr val="CCD2F0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  <a:cs typeface="TTTogether" pitchFamily="34" charset="0"/>
              </a:rPr>
              <a:t>01</a:t>
            </a:r>
            <a:endParaRPr lang="en-US" sz="4800" dirty="0">
              <a:ln w="63500">
                <a:solidFill>
                  <a:srgbClr val="333333"/>
                </a:solidFill>
              </a:ln>
              <a:solidFill>
                <a:srgbClr val="CCD2F0"/>
              </a:solidFill>
              <a:latin typeface="210 수퍼사이즈 Black" panose="02020603020101020101" pitchFamily="18" charset="-127"/>
              <a:ea typeface="210 수퍼사이즈 Black" panose="02020603020101020101" pitchFamily="18" charset="-127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5CF91F0-A05B-4CB8-A2BD-2200267F4F49}"/>
              </a:ext>
            </a:extLst>
          </p:cNvPr>
          <p:cNvSpPr txBox="1"/>
          <p:nvPr/>
        </p:nvSpPr>
        <p:spPr>
          <a:xfrm>
            <a:off x="1592977" y="5143500"/>
            <a:ext cx="6179423" cy="27432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8000" dirty="0" err="1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  <a:cs typeface="BM JUA " pitchFamily="34" charset="0"/>
              </a:rPr>
              <a:t>행렬</a:t>
            </a:r>
            <a:r>
              <a:rPr lang="en-US" sz="8000" dirty="0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  <a:cs typeface="BM JUA " pitchFamily="34" charset="0"/>
              </a:rPr>
              <a:t> </a:t>
            </a:r>
            <a:r>
              <a:rPr lang="en-US" sz="8000" dirty="0" err="1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  <a:cs typeface="BM JUA " pitchFamily="34" charset="0"/>
              </a:rPr>
              <a:t>계산기</a:t>
            </a:r>
            <a:endParaRPr lang="en-US" sz="8000" dirty="0">
              <a:solidFill>
                <a:srgbClr val="333333"/>
              </a:solidFill>
              <a:latin typeface="210 나무굴림 EB" panose="02020603020101020101" pitchFamily="18" charset="-127"/>
              <a:ea typeface="210 나무굴림 EB" panose="02020603020101020101" pitchFamily="18" charset="-127"/>
              <a:cs typeface="BM JUA " pitchFamily="34" charset="0"/>
            </a:endParaRPr>
          </a:p>
          <a:p>
            <a:r>
              <a:rPr lang="en-US" sz="8000" dirty="0" err="1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  <a:cs typeface="BM JUA " pitchFamily="34" charset="0"/>
              </a:rPr>
              <a:t>소개</a:t>
            </a:r>
            <a:endParaRPr lang="en-US" sz="4000" dirty="0">
              <a:latin typeface="210 나무굴림 EB" panose="02020603020101020101" pitchFamily="18" charset="-127"/>
              <a:ea typeface="210 나무굴림 EB" panose="02020603020101020101" pitchFamily="18" charset="-127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5EA7E6AB-D464-4803-A1B9-73F276BA682F}"/>
              </a:ext>
            </a:extLst>
          </p:cNvPr>
          <p:cNvSpPr txBox="1"/>
          <p:nvPr/>
        </p:nvSpPr>
        <p:spPr>
          <a:xfrm>
            <a:off x="1592977" y="7962900"/>
            <a:ext cx="4114800" cy="1295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900" dirty="0" err="1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</a:t>
            </a:r>
            <a:r>
              <a:rPr 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 </a:t>
            </a:r>
            <a:r>
              <a:rPr lang="en-US" sz="2900" dirty="0" err="1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소개</a:t>
            </a:r>
            <a:r>
              <a:rPr 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 </a:t>
            </a:r>
          </a:p>
          <a:p>
            <a:r>
              <a:rPr lang="en-US" sz="2900" dirty="0" err="1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덧셈</a:t>
            </a:r>
            <a:r>
              <a:rPr 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, 뺄셈, 곱셈</a:t>
            </a:r>
            <a:endParaRPr lang="en-US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133747-3E57-4623-BFD2-CBB5134B9629}"/>
              </a:ext>
            </a:extLst>
          </p:cNvPr>
          <p:cNvGrpSpPr/>
          <p:nvPr/>
        </p:nvGrpSpPr>
        <p:grpSpPr>
          <a:xfrm>
            <a:off x="13087332" y="1333502"/>
            <a:ext cx="3167163" cy="1704184"/>
            <a:chOff x="13335000" y="6153147"/>
            <a:chExt cx="2286000" cy="80963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BC2E512-7B73-45D1-8964-E2EAD095E8D2}"/>
                </a:ext>
              </a:extLst>
            </p:cNvPr>
            <p:cNvSpPr/>
            <p:nvPr/>
          </p:nvSpPr>
          <p:spPr>
            <a:xfrm>
              <a:off x="13335000" y="6153147"/>
              <a:ext cx="2286000" cy="609600"/>
            </a:xfrm>
            <a:prstGeom prst="roundRect">
              <a:avLst>
                <a:gd name="adj" fmla="val 5000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행렬이란</a:t>
              </a:r>
              <a:r>
                <a:rPr lang="en-US" altLang="ko-KR" sz="44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?</a:t>
              </a:r>
              <a:endParaRPr lang="ko-KR" altLang="en-US" sz="24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31C6089-2747-404D-9FD7-B77EE9793BB2}"/>
                </a:ext>
              </a:extLst>
            </p:cNvPr>
            <p:cNvSpPr/>
            <p:nvPr/>
          </p:nvSpPr>
          <p:spPr>
            <a:xfrm rot="12002148">
              <a:off x="14926150" y="6562712"/>
              <a:ext cx="364604" cy="400069"/>
            </a:xfrm>
            <a:prstGeom prst="triangle">
              <a:avLst/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19D98AF-609A-4A1B-AEFF-83F9952266A9}"/>
              </a:ext>
            </a:extLst>
          </p:cNvPr>
          <p:cNvSpPr/>
          <p:nvPr/>
        </p:nvSpPr>
        <p:spPr>
          <a:xfrm>
            <a:off x="11772912" y="5018504"/>
            <a:ext cx="2718497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5B3505BE-7BE0-4BFD-A404-9E1E98E358EC}"/>
              </a:ext>
            </a:extLst>
          </p:cNvPr>
          <p:cNvSpPr/>
          <p:nvPr/>
        </p:nvSpPr>
        <p:spPr>
          <a:xfrm>
            <a:off x="11772912" y="6021552"/>
            <a:ext cx="2718497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420" y="8076190"/>
            <a:ext cx="761747" cy="700220"/>
            <a:chOff x="1207420" y="8076190"/>
            <a:chExt cx="761747" cy="700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07420" y="8076190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7293" y="8984522"/>
            <a:ext cx="554705" cy="527430"/>
            <a:chOff x="777293" y="8984522"/>
            <a:chExt cx="554705" cy="52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293" y="8984522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9167" y="8675799"/>
            <a:ext cx="516547" cy="491149"/>
            <a:chOff x="1969167" y="8675799"/>
            <a:chExt cx="516547" cy="491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167" y="8675799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41784" y="7040534"/>
            <a:ext cx="3892032" cy="3245180"/>
            <a:chOff x="14395968" y="6204394"/>
            <a:chExt cx="4894838" cy="40813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95968" y="6204394"/>
              <a:ext cx="4894838" cy="4081320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F57875-B22C-46C0-BFFF-6693C012F915}"/>
              </a:ext>
            </a:extLst>
          </p:cNvPr>
          <p:cNvSpPr/>
          <p:nvPr/>
        </p:nvSpPr>
        <p:spPr>
          <a:xfrm>
            <a:off x="3733801" y="870308"/>
            <a:ext cx="10896600" cy="1283136"/>
          </a:xfrm>
          <a:prstGeom prst="roundRect">
            <a:avLst>
              <a:gd name="adj" fmla="val 50000"/>
            </a:avLst>
          </a:prstGeom>
          <a:solidFill>
            <a:srgbClr val="7A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행렬 소개</a:t>
            </a:r>
            <a:endParaRPr lang="ko-KR" altLang="en-US" sz="3200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07914ED2-ED93-4EBA-AE9B-BD72A0974FF8}"/>
              </a:ext>
            </a:extLst>
          </p:cNvPr>
          <p:cNvGrpSpPr/>
          <p:nvPr/>
        </p:nvGrpSpPr>
        <p:grpSpPr>
          <a:xfrm>
            <a:off x="1694828" y="2938675"/>
            <a:ext cx="333686" cy="304800"/>
            <a:chOff x="1969167" y="8675799"/>
            <a:chExt cx="516547" cy="491149"/>
          </a:xfrm>
        </p:grpSpPr>
        <p:pic>
          <p:nvPicPr>
            <p:cNvPr id="26" name="Object 19">
              <a:extLst>
                <a:ext uri="{FF2B5EF4-FFF2-40B4-BE49-F238E27FC236}">
                  <a16:creationId xmlns:a16="http://schemas.microsoft.com/office/drawing/2014/main" id="{2FCFB8E9-E987-4F32-9F9F-BE4EFAD4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167" y="8675799"/>
              <a:ext cx="516547" cy="491149"/>
            </a:xfrm>
            <a:prstGeom prst="rect">
              <a:avLst/>
            </a:prstGeom>
          </p:spPr>
        </p:pic>
      </p:grpSp>
      <p:sp>
        <p:nvSpPr>
          <p:cNvPr id="28" name="Object 12">
            <a:extLst>
              <a:ext uri="{FF2B5EF4-FFF2-40B4-BE49-F238E27FC236}">
                <a16:creationId xmlns:a16="http://schemas.microsoft.com/office/drawing/2014/main" id="{44B889F4-86A2-45C6-9DBA-17F13E3752AC}"/>
              </a:ext>
            </a:extLst>
          </p:cNvPr>
          <p:cNvSpPr txBox="1"/>
          <p:nvPr/>
        </p:nvSpPr>
        <p:spPr>
          <a:xfrm>
            <a:off x="2485714" y="2766445"/>
            <a:ext cx="5715000" cy="64926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ko-KR" altLang="en-US" sz="32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행렬의 생김새</a:t>
            </a:r>
            <a:endParaRPr lang="en-US" dirty="0">
              <a:solidFill>
                <a:srgbClr val="333333"/>
              </a:solidFill>
            </a:endParaRPr>
          </a:p>
        </p:txBody>
      </p: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C1D2E650-9D67-4B3C-B252-00BFDC31C356}"/>
              </a:ext>
            </a:extLst>
          </p:cNvPr>
          <p:cNvGrpSpPr/>
          <p:nvPr/>
        </p:nvGrpSpPr>
        <p:grpSpPr>
          <a:xfrm>
            <a:off x="4489278" y="7895016"/>
            <a:ext cx="9309444" cy="1391133"/>
            <a:chOff x="4488706" y="7786869"/>
            <a:chExt cx="9309444" cy="1393792"/>
          </a:xfrm>
        </p:grpSpPr>
        <p:sp>
          <p:nvSpPr>
            <p:cNvPr id="81" name="Object 12">
              <a:extLst>
                <a:ext uri="{FF2B5EF4-FFF2-40B4-BE49-F238E27FC236}">
                  <a16:creationId xmlns:a16="http://schemas.microsoft.com/office/drawing/2014/main" id="{3029023C-A18C-4663-A827-E1A1B3FBED4F}"/>
                </a:ext>
              </a:extLst>
            </p:cNvPr>
            <p:cNvSpPr txBox="1"/>
            <p:nvPr/>
          </p:nvSpPr>
          <p:spPr>
            <a:xfrm>
              <a:off x="4489849" y="7786869"/>
              <a:ext cx="9308301" cy="692236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행렬</a:t>
              </a:r>
              <a:r>
                <a:rPr lang="en-US" altLang="ko-KR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(Matrix)</a:t>
              </a:r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은 </a:t>
              </a:r>
              <a:r>
                <a:rPr lang="en-US" altLang="ko-KR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</a:t>
              </a:r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개 이상의 수나 식을 사각형 모양으로 나열한 것을 의미</a:t>
              </a:r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86" name="Object 12">
              <a:extLst>
                <a:ext uri="{FF2B5EF4-FFF2-40B4-BE49-F238E27FC236}">
                  <a16:creationId xmlns:a16="http://schemas.microsoft.com/office/drawing/2014/main" id="{55A5E175-46EF-47D5-8733-1CD74E1D2F78}"/>
                </a:ext>
              </a:extLst>
            </p:cNvPr>
            <p:cNvSpPr txBox="1"/>
            <p:nvPr/>
          </p:nvSpPr>
          <p:spPr>
            <a:xfrm>
              <a:off x="4488706" y="8488426"/>
              <a:ext cx="9308301" cy="692235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가로줄을 </a:t>
              </a:r>
              <a:r>
                <a:rPr lang="ko-KR" altLang="en-US" sz="24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행</a:t>
              </a:r>
              <a:r>
                <a:rPr lang="en-US" altLang="ko-KR" sz="24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(row)</a:t>
              </a:r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이라고 부르고</a:t>
              </a:r>
              <a:r>
                <a:rPr lang="en-US" altLang="ko-KR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세로줄을 </a:t>
              </a:r>
              <a:r>
                <a:rPr lang="ko-KR" altLang="en-US" sz="24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열</a:t>
              </a:r>
              <a:r>
                <a:rPr lang="en-US" altLang="ko-KR" sz="24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(column)</a:t>
              </a:r>
              <a:r>
                <a:rPr lang="ko-KR" altLang="en-US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이라고 부릅니다</a:t>
              </a:r>
              <a:r>
                <a:rPr lang="en-US" altLang="ko-KR" sz="24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.</a:t>
              </a:r>
              <a:endParaRPr lang="en-US" sz="14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26D9BDB-446A-4044-A23F-7BA56C6A0699}"/>
              </a:ext>
            </a:extLst>
          </p:cNvPr>
          <p:cNvGrpSpPr/>
          <p:nvPr/>
        </p:nvGrpSpPr>
        <p:grpSpPr>
          <a:xfrm>
            <a:off x="7453169" y="3998632"/>
            <a:ext cx="6811724" cy="2696174"/>
            <a:chOff x="7092898" y="3998632"/>
            <a:chExt cx="6811724" cy="2696174"/>
          </a:xfrm>
        </p:grpSpPr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id="{13ACED51-2D83-4C3F-9D1E-EC88AE2A068B}"/>
                </a:ext>
              </a:extLst>
            </p:cNvPr>
            <p:cNvSpPr/>
            <p:nvPr/>
          </p:nvSpPr>
          <p:spPr>
            <a:xfrm>
              <a:off x="7092898" y="4415053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>
              <a:extLst>
                <a:ext uri="{FF2B5EF4-FFF2-40B4-BE49-F238E27FC236}">
                  <a16:creationId xmlns:a16="http://schemas.microsoft.com/office/drawing/2014/main" id="{037BB1E8-505E-4F58-8494-8F65120398C6}"/>
                </a:ext>
              </a:extLst>
            </p:cNvPr>
            <p:cNvSpPr/>
            <p:nvPr/>
          </p:nvSpPr>
          <p:spPr>
            <a:xfrm rot="10800000">
              <a:off x="9455098" y="4415053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DDB857C-3F60-4B84-A305-FE27C6AA736D}"/>
                </a:ext>
              </a:extLst>
            </p:cNvPr>
            <p:cNvGrpSpPr/>
            <p:nvPr/>
          </p:nvGrpSpPr>
          <p:grpSpPr>
            <a:xfrm>
              <a:off x="7622707" y="3998632"/>
              <a:ext cx="649260" cy="2696169"/>
              <a:chOff x="7598467" y="3998632"/>
              <a:chExt cx="649260" cy="2696169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826979F0-C212-4815-993F-56500BC43FF9}"/>
                  </a:ext>
                </a:extLst>
              </p:cNvPr>
              <p:cNvSpPr/>
              <p:nvPr/>
            </p:nvSpPr>
            <p:spPr>
              <a:xfrm rot="5400000">
                <a:off x="6575012" y="5022087"/>
                <a:ext cx="2696169" cy="649260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Object 12">
                <a:extLst>
                  <a:ext uri="{FF2B5EF4-FFF2-40B4-BE49-F238E27FC236}">
                    <a16:creationId xmlns:a16="http://schemas.microsoft.com/office/drawing/2014/main" id="{60389E72-8935-4196-BEA8-6A761DF9838E}"/>
                  </a:ext>
                </a:extLst>
              </p:cNvPr>
              <p:cNvSpPr txBox="1"/>
              <p:nvPr/>
            </p:nvSpPr>
            <p:spPr>
              <a:xfrm>
                <a:off x="7656396" y="3998632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11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0" name="Object 12">
                <a:extLst>
                  <a:ext uri="{FF2B5EF4-FFF2-40B4-BE49-F238E27FC236}">
                    <a16:creationId xmlns:a16="http://schemas.microsoft.com/office/drawing/2014/main" id="{30779219-EB83-4640-87BA-96797262B194}"/>
                  </a:ext>
                </a:extLst>
              </p:cNvPr>
              <p:cNvSpPr txBox="1"/>
              <p:nvPr/>
            </p:nvSpPr>
            <p:spPr>
              <a:xfrm>
                <a:off x="7656396" y="5978376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5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4" name="Object 12">
                <a:extLst>
                  <a:ext uri="{FF2B5EF4-FFF2-40B4-BE49-F238E27FC236}">
                    <a16:creationId xmlns:a16="http://schemas.microsoft.com/office/drawing/2014/main" id="{62864E35-B9E7-444E-A77D-F0DEAACC2801}"/>
                  </a:ext>
                </a:extLst>
              </p:cNvPr>
              <p:cNvSpPr txBox="1"/>
              <p:nvPr/>
            </p:nvSpPr>
            <p:spPr>
              <a:xfrm>
                <a:off x="7656396" y="4988504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6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214D400-A989-49B3-BDE0-1E805139E224}"/>
                </a:ext>
              </a:extLst>
            </p:cNvPr>
            <p:cNvGrpSpPr/>
            <p:nvPr/>
          </p:nvGrpSpPr>
          <p:grpSpPr>
            <a:xfrm>
              <a:off x="8468090" y="3998634"/>
              <a:ext cx="5436532" cy="2696172"/>
              <a:chOff x="8429470" y="3998634"/>
              <a:chExt cx="5436532" cy="2696172"/>
            </a:xfrm>
          </p:grpSpPr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31895DDB-7699-4AB5-B121-130A61D7FE56}"/>
                  </a:ext>
                </a:extLst>
              </p:cNvPr>
              <p:cNvSpPr/>
              <p:nvPr/>
            </p:nvSpPr>
            <p:spPr>
              <a:xfrm rot="5400000">
                <a:off x="12193287" y="5022090"/>
                <a:ext cx="2696169" cy="649260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F5ACBE96-BAA3-4598-8833-D2460F5BB642}"/>
                  </a:ext>
                </a:extLst>
              </p:cNvPr>
              <p:cNvSpPr/>
              <p:nvPr/>
            </p:nvSpPr>
            <p:spPr>
              <a:xfrm rot="5400000">
                <a:off x="11259467" y="5022091"/>
                <a:ext cx="2696169" cy="649260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2" name="사각형: 둥근 모서리 171">
                <a:extLst>
                  <a:ext uri="{FF2B5EF4-FFF2-40B4-BE49-F238E27FC236}">
                    <a16:creationId xmlns:a16="http://schemas.microsoft.com/office/drawing/2014/main" id="{4C5E6D0F-39E4-49FE-BC17-C7276E7F04FB}"/>
                  </a:ext>
                </a:extLst>
              </p:cNvPr>
              <p:cNvSpPr/>
              <p:nvPr/>
            </p:nvSpPr>
            <p:spPr>
              <a:xfrm rot="5400000">
                <a:off x="10439511" y="5022092"/>
                <a:ext cx="2696169" cy="649260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35AFCC8-5335-458B-8CB1-C9A014FCC987}"/>
                  </a:ext>
                </a:extLst>
              </p:cNvPr>
              <p:cNvSpPr/>
              <p:nvPr/>
            </p:nvSpPr>
            <p:spPr>
              <a:xfrm rot="5400000">
                <a:off x="7476828" y="5022089"/>
                <a:ext cx="2696169" cy="649260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Object 12">
                <a:extLst>
                  <a:ext uri="{FF2B5EF4-FFF2-40B4-BE49-F238E27FC236}">
                    <a16:creationId xmlns:a16="http://schemas.microsoft.com/office/drawing/2014/main" id="{E7B52162-6B6E-4B3E-B558-B91DF0FA25D3}"/>
                  </a:ext>
                </a:extLst>
              </p:cNvPr>
              <p:cNvSpPr txBox="1"/>
              <p:nvPr/>
            </p:nvSpPr>
            <p:spPr>
              <a:xfrm>
                <a:off x="8558212" y="401723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3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CA92E292-84BC-494D-AF5C-DD3E572AD01A}"/>
                  </a:ext>
                </a:extLst>
              </p:cNvPr>
              <p:cNvSpPr txBox="1"/>
              <p:nvPr/>
            </p:nvSpPr>
            <p:spPr>
              <a:xfrm>
                <a:off x="8429470" y="5996982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27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5" name="Object 12">
                <a:extLst>
                  <a:ext uri="{FF2B5EF4-FFF2-40B4-BE49-F238E27FC236}">
                    <a16:creationId xmlns:a16="http://schemas.microsoft.com/office/drawing/2014/main" id="{871B0091-2793-409B-9D3B-44AD898F1684}"/>
                  </a:ext>
                </a:extLst>
              </p:cNvPr>
              <p:cNvSpPr txBox="1"/>
              <p:nvPr/>
            </p:nvSpPr>
            <p:spPr>
              <a:xfrm>
                <a:off x="8429470" y="500711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5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F253BE32-C81F-49D9-817A-F6D2660E2E39}"/>
              </a:ext>
            </a:extLst>
          </p:cNvPr>
          <p:cNvSpPr/>
          <p:nvPr/>
        </p:nvSpPr>
        <p:spPr>
          <a:xfrm>
            <a:off x="11772912" y="4076700"/>
            <a:ext cx="2718497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C877AB5-A1B5-4F17-93C3-119FC41BCB04}"/>
              </a:ext>
            </a:extLst>
          </p:cNvPr>
          <p:cNvGrpSpPr/>
          <p:nvPr/>
        </p:nvGrpSpPr>
        <p:grpSpPr>
          <a:xfrm>
            <a:off x="11439226" y="4076695"/>
            <a:ext cx="3379373" cy="2560244"/>
            <a:chOff x="11248714" y="4832716"/>
            <a:chExt cx="3379373" cy="2560244"/>
          </a:xfrm>
        </p:grpSpPr>
        <p:sp>
          <p:nvSpPr>
            <p:cNvPr id="57" name="왼쪽 대괄호 56">
              <a:extLst>
                <a:ext uri="{FF2B5EF4-FFF2-40B4-BE49-F238E27FC236}">
                  <a16:creationId xmlns:a16="http://schemas.microsoft.com/office/drawing/2014/main" id="{187FC1F1-DBE1-4B79-A232-4A8099C22716}"/>
                </a:ext>
              </a:extLst>
            </p:cNvPr>
            <p:cNvSpPr/>
            <p:nvPr/>
          </p:nvSpPr>
          <p:spPr>
            <a:xfrm>
              <a:off x="11248714" y="516177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왼쪽 대괄호 61">
              <a:extLst>
                <a:ext uri="{FF2B5EF4-FFF2-40B4-BE49-F238E27FC236}">
                  <a16:creationId xmlns:a16="http://schemas.microsoft.com/office/drawing/2014/main" id="{1A16647C-886E-459A-AB2C-A61BD13668FF}"/>
                </a:ext>
              </a:extLst>
            </p:cNvPr>
            <p:cNvSpPr/>
            <p:nvPr/>
          </p:nvSpPr>
          <p:spPr>
            <a:xfrm rot="10800000">
              <a:off x="14294401" y="516177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0B54C0E-102E-4FB1-85A0-7B70ADBAC47A}"/>
                </a:ext>
              </a:extLst>
            </p:cNvPr>
            <p:cNvGrpSpPr/>
            <p:nvPr/>
          </p:nvGrpSpPr>
          <p:grpSpPr>
            <a:xfrm>
              <a:off x="11731608" y="4832720"/>
              <a:ext cx="533400" cy="2560240"/>
              <a:chOff x="11858314" y="4832720"/>
              <a:chExt cx="533400" cy="2560240"/>
            </a:xfrm>
          </p:grpSpPr>
          <p:sp>
            <p:nvSpPr>
              <p:cNvPr id="58" name="Object 12">
                <a:extLst>
                  <a:ext uri="{FF2B5EF4-FFF2-40B4-BE49-F238E27FC236}">
                    <a16:creationId xmlns:a16="http://schemas.microsoft.com/office/drawing/2014/main" id="{27BF1F5F-21B0-4E72-A17A-39F6DDEE70FE}"/>
                  </a:ext>
                </a:extLst>
              </p:cNvPr>
              <p:cNvSpPr txBox="1"/>
              <p:nvPr/>
            </p:nvSpPr>
            <p:spPr>
              <a:xfrm>
                <a:off x="11858314" y="483272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x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59" name="Object 12">
                <a:extLst>
                  <a:ext uri="{FF2B5EF4-FFF2-40B4-BE49-F238E27FC236}">
                    <a16:creationId xmlns:a16="http://schemas.microsoft.com/office/drawing/2014/main" id="{276F5A19-906E-4B02-BB68-EDCDEFB677F6}"/>
                  </a:ext>
                </a:extLst>
              </p:cNvPr>
              <p:cNvSpPr txBox="1"/>
              <p:nvPr/>
            </p:nvSpPr>
            <p:spPr>
              <a:xfrm>
                <a:off x="11858314" y="674370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y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63" name="Object 12">
                <a:extLst>
                  <a:ext uri="{FF2B5EF4-FFF2-40B4-BE49-F238E27FC236}">
                    <a16:creationId xmlns:a16="http://schemas.microsoft.com/office/drawing/2014/main" id="{477CBDFB-EBBA-499E-B7D0-F2A9AF9C06E3}"/>
                  </a:ext>
                </a:extLst>
              </p:cNvPr>
              <p:cNvSpPr txBox="1"/>
              <p:nvPr/>
            </p:nvSpPr>
            <p:spPr>
              <a:xfrm>
                <a:off x="11858314" y="575382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3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2985B7D-EB8B-4238-8692-BFF5C90608ED}"/>
                </a:ext>
              </a:extLst>
            </p:cNvPr>
            <p:cNvGrpSpPr/>
            <p:nvPr/>
          </p:nvGrpSpPr>
          <p:grpSpPr>
            <a:xfrm>
              <a:off x="12414216" y="4832719"/>
              <a:ext cx="790885" cy="2560241"/>
              <a:chOff x="12544114" y="4832719"/>
              <a:chExt cx="790885" cy="2560241"/>
            </a:xfrm>
          </p:grpSpPr>
          <p:sp>
            <p:nvSpPr>
              <p:cNvPr id="60" name="Object 12">
                <a:extLst>
                  <a:ext uri="{FF2B5EF4-FFF2-40B4-BE49-F238E27FC236}">
                    <a16:creationId xmlns:a16="http://schemas.microsoft.com/office/drawing/2014/main" id="{5ADC9C9B-1532-4F0C-AEA7-346166158F7B}"/>
                  </a:ext>
                </a:extLst>
              </p:cNvPr>
              <p:cNvSpPr txBox="1"/>
              <p:nvPr/>
            </p:nvSpPr>
            <p:spPr>
              <a:xfrm>
                <a:off x="12672856" y="4832719"/>
                <a:ext cx="533400" cy="649259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3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61" name="Object 12">
                <a:extLst>
                  <a:ext uri="{FF2B5EF4-FFF2-40B4-BE49-F238E27FC236}">
                    <a16:creationId xmlns:a16="http://schemas.microsoft.com/office/drawing/2014/main" id="{B9270131-AF94-43C9-929B-B70D90E353EE}"/>
                  </a:ext>
                </a:extLst>
              </p:cNvPr>
              <p:cNvSpPr txBox="1"/>
              <p:nvPr/>
            </p:nvSpPr>
            <p:spPr>
              <a:xfrm>
                <a:off x="12544114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13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64" name="Object 12">
                <a:extLst>
                  <a:ext uri="{FF2B5EF4-FFF2-40B4-BE49-F238E27FC236}">
                    <a16:creationId xmlns:a16="http://schemas.microsoft.com/office/drawing/2014/main" id="{4DE6B3D5-3129-4460-B53B-483DCA833EC2}"/>
                  </a:ext>
                </a:extLst>
              </p:cNvPr>
              <p:cNvSpPr txBox="1"/>
              <p:nvPr/>
            </p:nvSpPr>
            <p:spPr>
              <a:xfrm>
                <a:off x="12544114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-1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693CC1C-4970-4D38-B3AD-A651F3BEB9B6}"/>
                </a:ext>
              </a:extLst>
            </p:cNvPr>
            <p:cNvGrpSpPr/>
            <p:nvPr/>
          </p:nvGrpSpPr>
          <p:grpSpPr>
            <a:xfrm>
              <a:off x="13354309" y="4832716"/>
              <a:ext cx="790885" cy="2560244"/>
              <a:chOff x="13227602" y="4832716"/>
              <a:chExt cx="790885" cy="2560244"/>
            </a:xfrm>
          </p:grpSpPr>
          <p:sp>
            <p:nvSpPr>
              <p:cNvPr id="68" name="Object 12">
                <a:extLst>
                  <a:ext uri="{FF2B5EF4-FFF2-40B4-BE49-F238E27FC236}">
                    <a16:creationId xmlns:a16="http://schemas.microsoft.com/office/drawing/2014/main" id="{39D6F65F-8CCB-459F-9700-98EE31F3A0FF}"/>
                  </a:ext>
                </a:extLst>
              </p:cNvPr>
              <p:cNvSpPr txBox="1"/>
              <p:nvPr/>
            </p:nvSpPr>
            <p:spPr>
              <a:xfrm>
                <a:off x="13356344" y="4832716"/>
                <a:ext cx="533400" cy="64926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9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69" name="Object 12">
                <a:extLst>
                  <a:ext uri="{FF2B5EF4-FFF2-40B4-BE49-F238E27FC236}">
                    <a16:creationId xmlns:a16="http://schemas.microsoft.com/office/drawing/2014/main" id="{E2DB9AD9-2BBC-4D4B-ACBC-E267EA36E28C}"/>
                  </a:ext>
                </a:extLst>
              </p:cNvPr>
              <p:cNvSpPr txBox="1"/>
              <p:nvPr/>
            </p:nvSpPr>
            <p:spPr>
              <a:xfrm>
                <a:off x="13227602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70" name="Object 12">
                <a:extLst>
                  <a:ext uri="{FF2B5EF4-FFF2-40B4-BE49-F238E27FC236}">
                    <a16:creationId xmlns:a16="http://schemas.microsoft.com/office/drawing/2014/main" id="{DEA87057-05C5-44FD-A796-902ABB617A30}"/>
                  </a:ext>
                </a:extLst>
              </p:cNvPr>
              <p:cNvSpPr txBox="1"/>
              <p:nvPr/>
            </p:nvSpPr>
            <p:spPr>
              <a:xfrm>
                <a:off x="13227602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sz="44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4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72992D-D7D1-4237-A5CF-68F9643603DA}"/>
              </a:ext>
            </a:extLst>
          </p:cNvPr>
          <p:cNvSpPr/>
          <p:nvPr/>
        </p:nvSpPr>
        <p:spPr>
          <a:xfrm>
            <a:off x="3800797" y="4076700"/>
            <a:ext cx="2028360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9441767D-89B8-415E-AA5A-7139265F72B7}"/>
              </a:ext>
            </a:extLst>
          </p:cNvPr>
          <p:cNvSpPr/>
          <p:nvPr/>
        </p:nvSpPr>
        <p:spPr>
          <a:xfrm>
            <a:off x="3467112" y="4415053"/>
            <a:ext cx="333686" cy="1986250"/>
          </a:xfrm>
          <a:prstGeom prst="leftBracket">
            <a:avLst/>
          </a:prstGeom>
          <a:noFill/>
          <a:ln w="60325">
            <a:solidFill>
              <a:srgbClr val="7A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E38610E6-A3D5-4137-840B-B474CCCCBF87}"/>
              </a:ext>
            </a:extLst>
          </p:cNvPr>
          <p:cNvSpPr txBox="1"/>
          <p:nvPr/>
        </p:nvSpPr>
        <p:spPr>
          <a:xfrm>
            <a:off x="3794966" y="4076700"/>
            <a:ext cx="933382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11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F54B8AA4-C1D3-4633-A9C7-A03FB5DB12D7}"/>
              </a:ext>
            </a:extLst>
          </p:cNvPr>
          <p:cNvSpPr txBox="1"/>
          <p:nvPr/>
        </p:nvSpPr>
        <p:spPr>
          <a:xfrm>
            <a:off x="4890098" y="4076700"/>
            <a:ext cx="933382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3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7" name="왼쪽 대괄호 36">
            <a:extLst>
              <a:ext uri="{FF2B5EF4-FFF2-40B4-BE49-F238E27FC236}">
                <a16:creationId xmlns:a16="http://schemas.microsoft.com/office/drawing/2014/main" id="{DDF7A653-808F-4D8B-A876-7A66E3D9A190}"/>
              </a:ext>
            </a:extLst>
          </p:cNvPr>
          <p:cNvSpPr/>
          <p:nvPr/>
        </p:nvSpPr>
        <p:spPr>
          <a:xfrm rot="10800000">
            <a:off x="5829312" y="4415053"/>
            <a:ext cx="333686" cy="1986250"/>
          </a:xfrm>
          <a:prstGeom prst="leftBracket">
            <a:avLst/>
          </a:prstGeom>
          <a:noFill/>
          <a:ln w="60325">
            <a:solidFill>
              <a:srgbClr val="7A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06AA102-7929-4D00-BB54-952D8E599D7A}"/>
              </a:ext>
            </a:extLst>
          </p:cNvPr>
          <p:cNvSpPr/>
          <p:nvPr/>
        </p:nvSpPr>
        <p:spPr>
          <a:xfrm>
            <a:off x="3800797" y="6045541"/>
            <a:ext cx="2028360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bject 12">
            <a:extLst>
              <a:ext uri="{FF2B5EF4-FFF2-40B4-BE49-F238E27FC236}">
                <a16:creationId xmlns:a16="http://schemas.microsoft.com/office/drawing/2014/main" id="{BE2DD71B-6EB4-4435-8C88-97F590C696A2}"/>
              </a:ext>
            </a:extLst>
          </p:cNvPr>
          <p:cNvSpPr txBox="1"/>
          <p:nvPr/>
        </p:nvSpPr>
        <p:spPr>
          <a:xfrm>
            <a:off x="3794966" y="6045541"/>
            <a:ext cx="933382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5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F63A4C6A-9300-41A3-9A3F-B13170ECFEBC}"/>
              </a:ext>
            </a:extLst>
          </p:cNvPr>
          <p:cNvSpPr txBox="1"/>
          <p:nvPr/>
        </p:nvSpPr>
        <p:spPr>
          <a:xfrm>
            <a:off x="4890098" y="6045541"/>
            <a:ext cx="933382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29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8DB694-04F1-4F93-AF05-26B0FC0F7D0B}"/>
              </a:ext>
            </a:extLst>
          </p:cNvPr>
          <p:cNvSpPr txBox="1"/>
          <p:nvPr/>
        </p:nvSpPr>
        <p:spPr>
          <a:xfrm>
            <a:off x="2547867" y="6188866"/>
            <a:ext cx="647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행</a:t>
            </a:r>
            <a:endParaRPr lang="ko-KR" altLang="en-US" sz="2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5B29D7-EE8D-49BD-B8FB-04B14C2F02E2}"/>
              </a:ext>
            </a:extLst>
          </p:cNvPr>
          <p:cNvSpPr txBox="1"/>
          <p:nvPr/>
        </p:nvSpPr>
        <p:spPr>
          <a:xfrm>
            <a:off x="2552445" y="4163600"/>
            <a:ext cx="647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행</a:t>
            </a:r>
            <a:endParaRPr lang="ko-KR" alt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821DE8-508F-4607-9F07-A7D8B8D70410}"/>
              </a:ext>
            </a:extLst>
          </p:cNvPr>
          <p:cNvSpPr txBox="1"/>
          <p:nvPr/>
        </p:nvSpPr>
        <p:spPr>
          <a:xfrm>
            <a:off x="7982977" y="3462635"/>
            <a:ext cx="649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1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열</a:t>
            </a:r>
            <a:endParaRPr lang="ko-KR" altLang="en-US" sz="2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730238-F09E-43F9-ABB3-FD983053CF66}"/>
              </a:ext>
            </a:extLst>
          </p:cNvPr>
          <p:cNvSpPr txBox="1"/>
          <p:nvPr/>
        </p:nvSpPr>
        <p:spPr>
          <a:xfrm>
            <a:off x="8899173" y="3462635"/>
            <a:ext cx="6492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2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열</a:t>
            </a:r>
            <a:endParaRPr lang="ko-KR" altLang="en-US" sz="2400" dirty="0"/>
          </a:p>
        </p:txBody>
      </p:sp>
      <p:sp>
        <p:nvSpPr>
          <p:cNvPr id="67" name="슬라이드 번호 개체 틀 9">
            <a:extLst>
              <a:ext uri="{FF2B5EF4-FFF2-40B4-BE49-F238E27FC236}">
                <a16:creationId xmlns:a16="http://schemas.microsoft.com/office/drawing/2014/main" id="{D172BB5D-0463-413B-959B-A11F2055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87400" y="633412"/>
            <a:ext cx="4114800" cy="547688"/>
          </a:xfrm>
        </p:spPr>
        <p:txBody>
          <a:bodyPr/>
          <a:lstStyle/>
          <a:p>
            <a:fld id="{4CBAD44B-B2D6-44E6-9B7F-74923ACB7EB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1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12">
            <a:extLst>
              <a:ext uri="{FF2B5EF4-FFF2-40B4-BE49-F238E27FC236}">
                <a16:creationId xmlns:a16="http://schemas.microsoft.com/office/drawing/2014/main" id="{1953367C-DA80-40CB-8A2A-877B6AFAC253}"/>
              </a:ext>
            </a:extLst>
          </p:cNvPr>
          <p:cNvSpPr txBox="1"/>
          <p:nvPr/>
        </p:nvSpPr>
        <p:spPr>
          <a:xfrm>
            <a:off x="7087692" y="6892897"/>
            <a:ext cx="4113708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2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덧셈</a:t>
            </a:r>
            <a:r>
              <a:rPr lang="en-US" altLang="ko-KR" sz="32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, </a:t>
            </a:r>
            <a:r>
              <a:rPr lang="ko-KR" altLang="en-US" sz="32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뺄셈 계산 조건</a:t>
            </a:r>
            <a:endParaRPr lang="en-US" altLang="ko-KR" sz="3200" dirty="0">
              <a:solidFill>
                <a:srgbClr val="333333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2454B77D-FB77-443C-928F-02487ABBC1FE}"/>
              </a:ext>
            </a:extLst>
          </p:cNvPr>
          <p:cNvGrpSpPr/>
          <p:nvPr/>
        </p:nvGrpSpPr>
        <p:grpSpPr>
          <a:xfrm>
            <a:off x="16035182" y="7689032"/>
            <a:ext cx="761747" cy="700220"/>
            <a:chOff x="16035182" y="7689032"/>
            <a:chExt cx="761747" cy="700220"/>
          </a:xfrm>
        </p:grpSpPr>
        <p:pic>
          <p:nvPicPr>
            <p:cNvPr id="21" name="Object 13">
              <a:extLst>
                <a:ext uri="{FF2B5EF4-FFF2-40B4-BE49-F238E27FC236}">
                  <a16:creationId xmlns:a16="http://schemas.microsoft.com/office/drawing/2014/main" id="{EFB410A1-96BD-43CF-AA50-5D811519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035182" y="7689032"/>
              <a:ext cx="761747" cy="700220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298E5B89-1079-45F0-A2ED-C1B4147F4F01}"/>
              </a:ext>
            </a:extLst>
          </p:cNvPr>
          <p:cNvGrpSpPr/>
          <p:nvPr/>
        </p:nvGrpSpPr>
        <p:grpSpPr>
          <a:xfrm>
            <a:off x="15605055" y="8597364"/>
            <a:ext cx="554705" cy="527430"/>
            <a:chOff x="15605055" y="8597364"/>
            <a:chExt cx="554705" cy="527430"/>
          </a:xfrm>
        </p:grpSpPr>
        <p:pic>
          <p:nvPicPr>
            <p:cNvPr id="24" name="Object 16">
              <a:extLst>
                <a:ext uri="{FF2B5EF4-FFF2-40B4-BE49-F238E27FC236}">
                  <a16:creationId xmlns:a16="http://schemas.microsoft.com/office/drawing/2014/main" id="{66EE151F-EEA9-4502-95A2-37A3DDE9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055" y="8597364"/>
              <a:ext cx="554705" cy="527430"/>
            </a:xfrm>
            <a:prstGeom prst="rect">
              <a:avLst/>
            </a:prstGeom>
          </p:spPr>
        </p:pic>
      </p:grpSp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BB5DB2BC-689A-4AA9-8786-A3ECAA92411D}"/>
              </a:ext>
            </a:extLst>
          </p:cNvPr>
          <p:cNvGrpSpPr/>
          <p:nvPr/>
        </p:nvGrpSpPr>
        <p:grpSpPr>
          <a:xfrm>
            <a:off x="16796929" y="8288641"/>
            <a:ext cx="516547" cy="491149"/>
            <a:chOff x="16796929" y="8288641"/>
            <a:chExt cx="516547" cy="491149"/>
          </a:xfrm>
        </p:grpSpPr>
        <p:pic>
          <p:nvPicPr>
            <p:cNvPr id="26" name="Object 19">
              <a:extLst>
                <a:ext uri="{FF2B5EF4-FFF2-40B4-BE49-F238E27FC236}">
                  <a16:creationId xmlns:a16="http://schemas.microsoft.com/office/drawing/2014/main" id="{64CE05F0-757E-45F3-9DE2-B2E30216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6929" y="8288641"/>
              <a:ext cx="516547" cy="491149"/>
            </a:xfrm>
            <a:prstGeom prst="rect">
              <a:avLst/>
            </a:prstGeom>
          </p:spPr>
        </p:pic>
      </p:grp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87A6317B-C93A-4E31-8253-0EC6FF175E6C}"/>
              </a:ext>
            </a:extLst>
          </p:cNvPr>
          <p:cNvSpPr/>
          <p:nvPr/>
        </p:nvSpPr>
        <p:spPr>
          <a:xfrm>
            <a:off x="3733801" y="870308"/>
            <a:ext cx="10896600" cy="1283136"/>
          </a:xfrm>
          <a:prstGeom prst="roundRect">
            <a:avLst>
              <a:gd name="adj" fmla="val 50000"/>
            </a:avLst>
          </a:prstGeom>
          <a:solidFill>
            <a:srgbClr val="7A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덧셈</a:t>
            </a:r>
            <a:r>
              <a:rPr lang="en-US" altLang="ko-KR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ko-KR" altLang="en-US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뺄셈</a:t>
            </a:r>
            <a:endParaRPr lang="ko-KR" altLang="en-US" sz="3200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ED85B1-AD60-416C-8730-20B66D3C2DDD}"/>
              </a:ext>
            </a:extLst>
          </p:cNvPr>
          <p:cNvGrpSpPr/>
          <p:nvPr/>
        </p:nvGrpSpPr>
        <p:grpSpPr>
          <a:xfrm>
            <a:off x="6649614" y="4975035"/>
            <a:ext cx="186118" cy="215086"/>
            <a:chOff x="6581109" y="4774171"/>
            <a:chExt cx="304800" cy="352240"/>
          </a:xfrm>
        </p:grpSpPr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C8C376CC-E5BC-4D20-A82F-A1E6F8538978}"/>
                </a:ext>
              </a:extLst>
            </p:cNvPr>
            <p:cNvCxnSpPr>
              <a:cxnSpLocks/>
            </p:cNvCxnSpPr>
            <p:nvPr/>
          </p:nvCxnSpPr>
          <p:spPr>
            <a:xfrm>
              <a:off x="6619209" y="4897811"/>
              <a:ext cx="228600" cy="0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013162E-B87E-4F8C-A81F-69024AE24E19}"/>
                </a:ext>
              </a:extLst>
            </p:cNvPr>
            <p:cNvCxnSpPr>
              <a:cxnSpLocks/>
            </p:cNvCxnSpPr>
            <p:nvPr/>
          </p:nvCxnSpPr>
          <p:spPr>
            <a:xfrm>
              <a:off x="6733509" y="4774171"/>
              <a:ext cx="0" cy="247279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5045BB40-F257-4F0E-81EC-EE55EFC7C934}"/>
                </a:ext>
              </a:extLst>
            </p:cNvPr>
            <p:cNvCxnSpPr>
              <a:cxnSpLocks/>
            </p:cNvCxnSpPr>
            <p:nvPr/>
          </p:nvCxnSpPr>
          <p:spPr>
            <a:xfrm>
              <a:off x="6581109" y="5126411"/>
              <a:ext cx="304800" cy="0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Object 12">
            <a:extLst>
              <a:ext uri="{FF2B5EF4-FFF2-40B4-BE49-F238E27FC236}">
                <a16:creationId xmlns:a16="http://schemas.microsoft.com/office/drawing/2014/main" id="{A585A584-DCB1-438D-A5CE-E8C327FBC399}"/>
              </a:ext>
            </a:extLst>
          </p:cNvPr>
          <p:cNvSpPr txBox="1"/>
          <p:nvPr/>
        </p:nvSpPr>
        <p:spPr>
          <a:xfrm>
            <a:off x="2652807" y="2369970"/>
            <a:ext cx="3379373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A</a:t>
            </a:r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</a:t>
            </a:r>
            <a:endParaRPr lang="en-US" sz="3200" dirty="0">
              <a:solidFill>
                <a:srgbClr val="333333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15EA83E-9605-4513-8034-7433764BFE2E}"/>
              </a:ext>
            </a:extLst>
          </p:cNvPr>
          <p:cNvGrpSpPr/>
          <p:nvPr/>
        </p:nvGrpSpPr>
        <p:grpSpPr>
          <a:xfrm>
            <a:off x="2652807" y="3802456"/>
            <a:ext cx="3379373" cy="2560244"/>
            <a:chOff x="2698089" y="3802456"/>
            <a:chExt cx="3379373" cy="2560244"/>
          </a:xfrm>
        </p:grpSpPr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6670183A-65B1-4188-9440-8814DFCB4BBF}"/>
                </a:ext>
              </a:extLst>
            </p:cNvPr>
            <p:cNvSpPr/>
            <p:nvPr/>
          </p:nvSpPr>
          <p:spPr>
            <a:xfrm>
              <a:off x="3096526" y="3802456"/>
              <a:ext cx="697593" cy="649260"/>
            </a:xfrm>
            <a:prstGeom prst="roundRect">
              <a:avLst>
                <a:gd name="adj" fmla="val 35250"/>
              </a:avLst>
            </a:prstGeom>
            <a:solidFill>
              <a:srgbClr val="F8B5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왼쪽 대괄호 193">
              <a:extLst>
                <a:ext uri="{FF2B5EF4-FFF2-40B4-BE49-F238E27FC236}">
                  <a16:creationId xmlns:a16="http://schemas.microsoft.com/office/drawing/2014/main" id="{3E73FDD5-A5A0-42FF-9C05-ECA5D91E2639}"/>
                </a:ext>
              </a:extLst>
            </p:cNvPr>
            <p:cNvSpPr/>
            <p:nvPr/>
          </p:nvSpPr>
          <p:spPr>
            <a:xfrm>
              <a:off x="2698089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왼쪽 대괄호 194">
              <a:extLst>
                <a:ext uri="{FF2B5EF4-FFF2-40B4-BE49-F238E27FC236}">
                  <a16:creationId xmlns:a16="http://schemas.microsoft.com/office/drawing/2014/main" id="{08D1A7D6-477E-4258-92F0-AE2A698EFA99}"/>
                </a:ext>
              </a:extLst>
            </p:cNvPr>
            <p:cNvSpPr/>
            <p:nvPr/>
          </p:nvSpPr>
          <p:spPr>
            <a:xfrm rot="10800000">
              <a:off x="5743776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DC4A0DCC-EAD5-4D80-A903-E3DD723D3AD7}"/>
                </a:ext>
              </a:extLst>
            </p:cNvPr>
            <p:cNvGrpSpPr/>
            <p:nvPr/>
          </p:nvGrpSpPr>
          <p:grpSpPr>
            <a:xfrm>
              <a:off x="3180983" y="3802460"/>
              <a:ext cx="533400" cy="2560240"/>
              <a:chOff x="11858314" y="4832720"/>
              <a:chExt cx="533400" cy="2560240"/>
            </a:xfrm>
          </p:grpSpPr>
          <p:sp>
            <p:nvSpPr>
              <p:cNvPr id="205" name="Object 12">
                <a:extLst>
                  <a:ext uri="{FF2B5EF4-FFF2-40B4-BE49-F238E27FC236}">
                    <a16:creationId xmlns:a16="http://schemas.microsoft.com/office/drawing/2014/main" id="{B2E020B3-D9FA-4473-BFBE-59641F399E88}"/>
                  </a:ext>
                </a:extLst>
              </p:cNvPr>
              <p:cNvSpPr txBox="1"/>
              <p:nvPr/>
            </p:nvSpPr>
            <p:spPr>
              <a:xfrm>
                <a:off x="11858314" y="483272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0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6" name="Object 12">
                <a:extLst>
                  <a:ext uri="{FF2B5EF4-FFF2-40B4-BE49-F238E27FC236}">
                    <a16:creationId xmlns:a16="http://schemas.microsoft.com/office/drawing/2014/main" id="{65C4359E-55D5-4345-BFC1-880A021578DC}"/>
                  </a:ext>
                </a:extLst>
              </p:cNvPr>
              <p:cNvSpPr txBox="1"/>
              <p:nvPr/>
            </p:nvSpPr>
            <p:spPr>
              <a:xfrm>
                <a:off x="11858314" y="674370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6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7" name="Object 12">
                <a:extLst>
                  <a:ext uri="{FF2B5EF4-FFF2-40B4-BE49-F238E27FC236}">
                    <a16:creationId xmlns:a16="http://schemas.microsoft.com/office/drawing/2014/main" id="{DF0D7437-3E32-49AE-BAEB-C874CACBEAF8}"/>
                  </a:ext>
                </a:extLst>
              </p:cNvPr>
              <p:cNvSpPr txBox="1"/>
              <p:nvPr/>
            </p:nvSpPr>
            <p:spPr>
              <a:xfrm>
                <a:off x="11858314" y="575382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3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D904D5A9-E695-4E36-A969-D1A02F9637B3}"/>
                </a:ext>
              </a:extLst>
            </p:cNvPr>
            <p:cNvGrpSpPr/>
            <p:nvPr/>
          </p:nvGrpSpPr>
          <p:grpSpPr>
            <a:xfrm>
              <a:off x="3863591" y="3802459"/>
              <a:ext cx="790885" cy="2560241"/>
              <a:chOff x="12544114" y="4832719"/>
              <a:chExt cx="790885" cy="2560241"/>
            </a:xfrm>
          </p:grpSpPr>
          <p:sp>
            <p:nvSpPr>
              <p:cNvPr id="202" name="Object 12">
                <a:extLst>
                  <a:ext uri="{FF2B5EF4-FFF2-40B4-BE49-F238E27FC236}">
                    <a16:creationId xmlns:a16="http://schemas.microsoft.com/office/drawing/2014/main" id="{5E244317-CD3A-4A9E-8C8B-CF9417680F81}"/>
                  </a:ext>
                </a:extLst>
              </p:cNvPr>
              <p:cNvSpPr txBox="1"/>
              <p:nvPr/>
            </p:nvSpPr>
            <p:spPr>
              <a:xfrm>
                <a:off x="12672856" y="4832719"/>
                <a:ext cx="533400" cy="649259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3" name="Object 12">
                <a:extLst>
                  <a:ext uri="{FF2B5EF4-FFF2-40B4-BE49-F238E27FC236}">
                    <a16:creationId xmlns:a16="http://schemas.microsoft.com/office/drawing/2014/main" id="{8E5EE9E1-F361-47DD-8ECD-63E43948ACA8}"/>
                  </a:ext>
                </a:extLst>
              </p:cNvPr>
              <p:cNvSpPr txBox="1"/>
              <p:nvPr/>
            </p:nvSpPr>
            <p:spPr>
              <a:xfrm>
                <a:off x="12544114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7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4" name="Object 12">
                <a:extLst>
                  <a:ext uri="{FF2B5EF4-FFF2-40B4-BE49-F238E27FC236}">
                    <a16:creationId xmlns:a16="http://schemas.microsoft.com/office/drawing/2014/main" id="{7540B36E-48F1-4A73-9C57-B8FA912A1B33}"/>
                  </a:ext>
                </a:extLst>
              </p:cNvPr>
              <p:cNvSpPr txBox="1"/>
              <p:nvPr/>
            </p:nvSpPr>
            <p:spPr>
              <a:xfrm>
                <a:off x="12544114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4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AE95CFD7-3742-45BE-BE19-CD21058E31C1}"/>
                </a:ext>
              </a:extLst>
            </p:cNvPr>
            <p:cNvGrpSpPr/>
            <p:nvPr/>
          </p:nvGrpSpPr>
          <p:grpSpPr>
            <a:xfrm>
              <a:off x="4803684" y="3802456"/>
              <a:ext cx="790885" cy="2560244"/>
              <a:chOff x="13227602" y="4832716"/>
              <a:chExt cx="790885" cy="2560244"/>
            </a:xfrm>
          </p:grpSpPr>
          <p:sp>
            <p:nvSpPr>
              <p:cNvPr id="199" name="Object 12">
                <a:extLst>
                  <a:ext uri="{FF2B5EF4-FFF2-40B4-BE49-F238E27FC236}">
                    <a16:creationId xmlns:a16="http://schemas.microsoft.com/office/drawing/2014/main" id="{74C2ABAF-79E6-40DA-BC32-53856FDB8B63}"/>
                  </a:ext>
                </a:extLst>
              </p:cNvPr>
              <p:cNvSpPr txBox="1"/>
              <p:nvPr/>
            </p:nvSpPr>
            <p:spPr>
              <a:xfrm>
                <a:off x="13356344" y="4832716"/>
                <a:ext cx="533400" cy="64926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2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0" name="Object 12">
                <a:extLst>
                  <a:ext uri="{FF2B5EF4-FFF2-40B4-BE49-F238E27FC236}">
                    <a16:creationId xmlns:a16="http://schemas.microsoft.com/office/drawing/2014/main" id="{D4744BE4-2822-4CA0-B225-014B74C431EE}"/>
                  </a:ext>
                </a:extLst>
              </p:cNvPr>
              <p:cNvSpPr txBox="1"/>
              <p:nvPr/>
            </p:nvSpPr>
            <p:spPr>
              <a:xfrm>
                <a:off x="13227602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8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201" name="Object 12">
                <a:extLst>
                  <a:ext uri="{FF2B5EF4-FFF2-40B4-BE49-F238E27FC236}">
                    <a16:creationId xmlns:a16="http://schemas.microsoft.com/office/drawing/2014/main" id="{C0FB7836-AA4D-404B-8EF5-B7F875AD022F}"/>
                  </a:ext>
                </a:extLst>
              </p:cNvPr>
              <p:cNvSpPr txBox="1"/>
              <p:nvPr/>
            </p:nvSpPr>
            <p:spPr>
              <a:xfrm>
                <a:off x="13227602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5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93" name="Object 12">
              <a:extLst>
                <a:ext uri="{FF2B5EF4-FFF2-40B4-BE49-F238E27FC236}">
                  <a16:creationId xmlns:a16="http://schemas.microsoft.com/office/drawing/2014/main" id="{5E22CF86-6C6B-457E-9F97-8A0BC19853C4}"/>
                </a:ext>
              </a:extLst>
            </p:cNvPr>
            <p:cNvSpPr txBox="1"/>
            <p:nvPr/>
          </p:nvSpPr>
          <p:spPr>
            <a:xfrm>
              <a:off x="2786207" y="4381500"/>
              <a:ext cx="1310906" cy="46641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sz="24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A</a:t>
              </a:r>
              <a:r>
                <a:rPr lang="ko-KR" altLang="en-US" sz="24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의 </a:t>
              </a:r>
              <a:r>
                <a:rPr lang="en-US" altLang="ko-KR" sz="24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1,1</a:t>
              </a:r>
              <a:endParaRPr lang="en-US" sz="1400" dirty="0">
                <a:solidFill>
                  <a:srgbClr val="FD8E6A"/>
                </a:solidFill>
              </a:endParaRPr>
            </a:p>
          </p:txBody>
        </p:sp>
      </p:grpSp>
      <p:sp>
        <p:nvSpPr>
          <p:cNvPr id="173" name="Object 12">
            <a:extLst>
              <a:ext uri="{FF2B5EF4-FFF2-40B4-BE49-F238E27FC236}">
                <a16:creationId xmlns:a16="http://schemas.microsoft.com/office/drawing/2014/main" id="{13EFE2BD-A516-48E6-9C4B-C5CAACEB42FA}"/>
              </a:ext>
            </a:extLst>
          </p:cNvPr>
          <p:cNvSpPr txBox="1"/>
          <p:nvPr/>
        </p:nvSpPr>
        <p:spPr>
          <a:xfrm>
            <a:off x="7453168" y="2369970"/>
            <a:ext cx="3379372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B</a:t>
            </a:r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</a:t>
            </a:r>
            <a:endParaRPr lang="en-US" sz="3200" dirty="0">
              <a:solidFill>
                <a:srgbClr val="333333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CD513D-C513-48E0-A946-9D544151E09C}"/>
              </a:ext>
            </a:extLst>
          </p:cNvPr>
          <p:cNvGrpSpPr/>
          <p:nvPr/>
        </p:nvGrpSpPr>
        <p:grpSpPr>
          <a:xfrm>
            <a:off x="7453167" y="3802456"/>
            <a:ext cx="3379373" cy="2560244"/>
            <a:chOff x="7450773" y="3802456"/>
            <a:chExt cx="3379373" cy="2560244"/>
          </a:xfrm>
        </p:grpSpPr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BCA9C7D7-B165-4351-9AFC-5C35AB9FAFB6}"/>
                </a:ext>
              </a:extLst>
            </p:cNvPr>
            <p:cNvSpPr/>
            <p:nvPr/>
          </p:nvSpPr>
          <p:spPr>
            <a:xfrm rot="5400000">
              <a:off x="7865074" y="3778292"/>
              <a:ext cx="649263" cy="697592"/>
            </a:xfrm>
            <a:prstGeom prst="roundRect">
              <a:avLst>
                <a:gd name="adj" fmla="val 35250"/>
              </a:avLst>
            </a:prstGeom>
            <a:solidFill>
              <a:srgbClr val="9FA9D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왼쪽 대괄호 175">
              <a:extLst>
                <a:ext uri="{FF2B5EF4-FFF2-40B4-BE49-F238E27FC236}">
                  <a16:creationId xmlns:a16="http://schemas.microsoft.com/office/drawing/2014/main" id="{AB11BB27-4270-4DA1-BE8A-780965316F9C}"/>
                </a:ext>
              </a:extLst>
            </p:cNvPr>
            <p:cNvSpPr/>
            <p:nvPr/>
          </p:nvSpPr>
          <p:spPr>
            <a:xfrm>
              <a:off x="7450773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77" name="왼쪽 대괄호 176">
              <a:extLst>
                <a:ext uri="{FF2B5EF4-FFF2-40B4-BE49-F238E27FC236}">
                  <a16:creationId xmlns:a16="http://schemas.microsoft.com/office/drawing/2014/main" id="{B2D0C300-D69F-4059-9B90-7FBF3757092D}"/>
                </a:ext>
              </a:extLst>
            </p:cNvPr>
            <p:cNvSpPr/>
            <p:nvPr/>
          </p:nvSpPr>
          <p:spPr>
            <a:xfrm rot="10800000">
              <a:off x="10496460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854DF91E-853C-42C7-A31C-9711E103436E}"/>
                </a:ext>
              </a:extLst>
            </p:cNvPr>
            <p:cNvGrpSpPr/>
            <p:nvPr/>
          </p:nvGrpSpPr>
          <p:grpSpPr>
            <a:xfrm>
              <a:off x="7933667" y="3802460"/>
              <a:ext cx="533400" cy="2560240"/>
              <a:chOff x="11858314" y="4832720"/>
              <a:chExt cx="533400" cy="2560240"/>
            </a:xfrm>
          </p:grpSpPr>
          <p:sp>
            <p:nvSpPr>
              <p:cNvPr id="187" name="Object 12">
                <a:extLst>
                  <a:ext uri="{FF2B5EF4-FFF2-40B4-BE49-F238E27FC236}">
                    <a16:creationId xmlns:a16="http://schemas.microsoft.com/office/drawing/2014/main" id="{0F62C578-EFC6-4A22-BCCC-303F6069DE52}"/>
                  </a:ext>
                </a:extLst>
              </p:cNvPr>
              <p:cNvSpPr txBox="1"/>
              <p:nvPr/>
            </p:nvSpPr>
            <p:spPr>
              <a:xfrm>
                <a:off x="11858314" y="483272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10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8" name="Object 12">
                <a:extLst>
                  <a:ext uri="{FF2B5EF4-FFF2-40B4-BE49-F238E27FC236}">
                    <a16:creationId xmlns:a16="http://schemas.microsoft.com/office/drawing/2014/main" id="{F1A45B95-0AFC-4DEC-833C-591E1D9E5904}"/>
                  </a:ext>
                </a:extLst>
              </p:cNvPr>
              <p:cNvSpPr txBox="1"/>
              <p:nvPr/>
            </p:nvSpPr>
            <p:spPr>
              <a:xfrm>
                <a:off x="11858314" y="674370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16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9" name="Object 12">
                <a:extLst>
                  <a:ext uri="{FF2B5EF4-FFF2-40B4-BE49-F238E27FC236}">
                    <a16:creationId xmlns:a16="http://schemas.microsoft.com/office/drawing/2014/main" id="{9C20B760-DD48-4E34-8CBA-40AAE79E627B}"/>
                  </a:ext>
                </a:extLst>
              </p:cNvPr>
              <p:cNvSpPr txBox="1"/>
              <p:nvPr/>
            </p:nvSpPr>
            <p:spPr>
              <a:xfrm>
                <a:off x="11858314" y="575382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13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184F47D4-CBF7-48C2-B77F-C4B1C8436915}"/>
                </a:ext>
              </a:extLst>
            </p:cNvPr>
            <p:cNvGrpSpPr/>
            <p:nvPr/>
          </p:nvGrpSpPr>
          <p:grpSpPr>
            <a:xfrm>
              <a:off x="8616275" y="3802459"/>
              <a:ext cx="790885" cy="2560241"/>
              <a:chOff x="12544114" y="4832719"/>
              <a:chExt cx="790885" cy="2560241"/>
            </a:xfrm>
          </p:grpSpPr>
          <p:sp>
            <p:nvSpPr>
              <p:cNvPr id="184" name="Object 12">
                <a:extLst>
                  <a:ext uri="{FF2B5EF4-FFF2-40B4-BE49-F238E27FC236}">
                    <a16:creationId xmlns:a16="http://schemas.microsoft.com/office/drawing/2014/main" id="{13FE3036-7A1F-46D6-8CAB-8360BAE9B3C5}"/>
                  </a:ext>
                </a:extLst>
              </p:cNvPr>
              <p:cNvSpPr txBox="1"/>
              <p:nvPr/>
            </p:nvSpPr>
            <p:spPr>
              <a:xfrm>
                <a:off x="12672856" y="4832719"/>
                <a:ext cx="533400" cy="649259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11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5" name="Object 12">
                <a:extLst>
                  <a:ext uri="{FF2B5EF4-FFF2-40B4-BE49-F238E27FC236}">
                    <a16:creationId xmlns:a16="http://schemas.microsoft.com/office/drawing/2014/main" id="{46D5F287-4246-47F5-A774-2E001D3D4FA2}"/>
                  </a:ext>
                </a:extLst>
              </p:cNvPr>
              <p:cNvSpPr txBox="1"/>
              <p:nvPr/>
            </p:nvSpPr>
            <p:spPr>
              <a:xfrm>
                <a:off x="12544114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17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6" name="Object 12">
                <a:extLst>
                  <a:ext uri="{FF2B5EF4-FFF2-40B4-BE49-F238E27FC236}">
                    <a16:creationId xmlns:a16="http://schemas.microsoft.com/office/drawing/2014/main" id="{413898A0-A9BD-4740-A9D4-0874EBD10535}"/>
                  </a:ext>
                </a:extLst>
              </p:cNvPr>
              <p:cNvSpPr txBox="1"/>
              <p:nvPr/>
            </p:nvSpPr>
            <p:spPr>
              <a:xfrm>
                <a:off x="12544114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14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A21410BE-D893-45E4-9446-1D388B302A29}"/>
                </a:ext>
              </a:extLst>
            </p:cNvPr>
            <p:cNvGrpSpPr/>
            <p:nvPr/>
          </p:nvGrpSpPr>
          <p:grpSpPr>
            <a:xfrm>
              <a:off x="9556368" y="3802456"/>
              <a:ext cx="790885" cy="2560244"/>
              <a:chOff x="13227602" y="4832716"/>
              <a:chExt cx="790885" cy="2560244"/>
            </a:xfrm>
          </p:grpSpPr>
          <p:sp>
            <p:nvSpPr>
              <p:cNvPr id="181" name="Object 12">
                <a:extLst>
                  <a:ext uri="{FF2B5EF4-FFF2-40B4-BE49-F238E27FC236}">
                    <a16:creationId xmlns:a16="http://schemas.microsoft.com/office/drawing/2014/main" id="{07837DBF-B35B-4D36-88E5-0B44FF2F01FD}"/>
                  </a:ext>
                </a:extLst>
              </p:cNvPr>
              <p:cNvSpPr txBox="1"/>
              <p:nvPr/>
            </p:nvSpPr>
            <p:spPr>
              <a:xfrm>
                <a:off x="13356344" y="4832716"/>
                <a:ext cx="533400" cy="64926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12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2" name="Object 12">
                <a:extLst>
                  <a:ext uri="{FF2B5EF4-FFF2-40B4-BE49-F238E27FC236}">
                    <a16:creationId xmlns:a16="http://schemas.microsoft.com/office/drawing/2014/main" id="{B27AEAB1-57A8-4BB2-8778-9B93724BB98F}"/>
                  </a:ext>
                </a:extLst>
              </p:cNvPr>
              <p:cNvSpPr txBox="1"/>
              <p:nvPr/>
            </p:nvSpPr>
            <p:spPr>
              <a:xfrm>
                <a:off x="13227602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18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83" name="Object 12">
                <a:extLst>
                  <a:ext uri="{FF2B5EF4-FFF2-40B4-BE49-F238E27FC236}">
                    <a16:creationId xmlns:a16="http://schemas.microsoft.com/office/drawing/2014/main" id="{E6093579-BA2A-4E24-A333-6E4FF4DEBFE1}"/>
                  </a:ext>
                </a:extLst>
              </p:cNvPr>
              <p:cNvSpPr txBox="1"/>
              <p:nvPr/>
            </p:nvSpPr>
            <p:spPr>
              <a:xfrm>
                <a:off x="13227602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15</a:t>
                </a:r>
                <a:endParaRPr lang="en-US" sz="2800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75" name="Object 12">
              <a:extLst>
                <a:ext uri="{FF2B5EF4-FFF2-40B4-BE49-F238E27FC236}">
                  <a16:creationId xmlns:a16="http://schemas.microsoft.com/office/drawing/2014/main" id="{C89AA29A-4D80-4948-BC56-EC8EDE858E5F}"/>
                </a:ext>
              </a:extLst>
            </p:cNvPr>
            <p:cNvSpPr txBox="1"/>
            <p:nvPr/>
          </p:nvSpPr>
          <p:spPr>
            <a:xfrm>
              <a:off x="7530591" y="4381500"/>
              <a:ext cx="1310906" cy="46641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400" dirty="0">
                  <a:solidFill>
                    <a:srgbClr val="9FA9D8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B</a:t>
              </a:r>
              <a:r>
                <a:rPr lang="ko-KR" altLang="en-US" sz="2400" dirty="0">
                  <a:solidFill>
                    <a:srgbClr val="9FA9D8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의 </a:t>
              </a:r>
              <a:r>
                <a:rPr lang="en-US" altLang="ko-KR" sz="2400" dirty="0">
                  <a:solidFill>
                    <a:srgbClr val="9FA9D8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1,1</a:t>
              </a:r>
              <a:endParaRPr lang="en-US" sz="1400" dirty="0">
                <a:solidFill>
                  <a:srgbClr val="9FA9D8"/>
                </a:solidFill>
              </a:endParaRPr>
            </a:p>
          </p:txBody>
        </p:sp>
      </p:grpSp>
      <p:sp>
        <p:nvSpPr>
          <p:cNvPr id="155" name="Object 12">
            <a:extLst>
              <a:ext uri="{FF2B5EF4-FFF2-40B4-BE49-F238E27FC236}">
                <a16:creationId xmlns:a16="http://schemas.microsoft.com/office/drawing/2014/main" id="{52CB457A-8B11-4975-9417-8783294C77D9}"/>
              </a:ext>
            </a:extLst>
          </p:cNvPr>
          <p:cNvSpPr txBox="1"/>
          <p:nvPr/>
        </p:nvSpPr>
        <p:spPr>
          <a:xfrm>
            <a:off x="12192000" y="2369970"/>
            <a:ext cx="3506597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결과 행렬</a:t>
            </a:r>
            <a:endParaRPr lang="en-US" sz="3200" dirty="0">
              <a:solidFill>
                <a:srgbClr val="33333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3AD927-EDDA-47EC-B5D6-B446E5305352}"/>
              </a:ext>
            </a:extLst>
          </p:cNvPr>
          <p:cNvGrpSpPr/>
          <p:nvPr/>
        </p:nvGrpSpPr>
        <p:grpSpPr>
          <a:xfrm>
            <a:off x="12250297" y="3802456"/>
            <a:ext cx="3379373" cy="2560244"/>
            <a:chOff x="12208250" y="3802456"/>
            <a:chExt cx="3379373" cy="2560244"/>
          </a:xfrm>
        </p:grpSpPr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6D0E2351-24D0-47F3-8F31-D833969DECCE}"/>
                </a:ext>
              </a:extLst>
            </p:cNvPr>
            <p:cNvSpPr/>
            <p:nvPr/>
          </p:nvSpPr>
          <p:spPr>
            <a:xfrm>
              <a:off x="12631694" y="3812916"/>
              <a:ext cx="697593" cy="649260"/>
            </a:xfrm>
            <a:prstGeom prst="roundRect">
              <a:avLst>
                <a:gd name="adj" fmla="val 35250"/>
              </a:avLst>
            </a:prstGeom>
            <a:solidFill>
              <a:srgbClr val="F8B5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DE27F448-B44D-4A7E-B09B-FA1068661090}"/>
                </a:ext>
              </a:extLst>
            </p:cNvPr>
            <p:cNvSpPr/>
            <p:nvPr/>
          </p:nvSpPr>
          <p:spPr>
            <a:xfrm rot="5400000">
              <a:off x="12655859" y="3790235"/>
              <a:ext cx="649263" cy="697592"/>
            </a:xfrm>
            <a:prstGeom prst="roundRect">
              <a:avLst>
                <a:gd name="adj" fmla="val 35250"/>
              </a:avLst>
            </a:prstGeom>
            <a:solidFill>
              <a:srgbClr val="9FA9D8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왼쪽 대괄호 157">
              <a:extLst>
                <a:ext uri="{FF2B5EF4-FFF2-40B4-BE49-F238E27FC236}">
                  <a16:creationId xmlns:a16="http://schemas.microsoft.com/office/drawing/2014/main" id="{0D6D7E34-91C5-4DE6-BEB8-C98B8396D369}"/>
                </a:ext>
              </a:extLst>
            </p:cNvPr>
            <p:cNvSpPr/>
            <p:nvPr/>
          </p:nvSpPr>
          <p:spPr>
            <a:xfrm>
              <a:off x="12208250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sp>
          <p:nvSpPr>
            <p:cNvPr id="159" name="왼쪽 대괄호 158">
              <a:extLst>
                <a:ext uri="{FF2B5EF4-FFF2-40B4-BE49-F238E27FC236}">
                  <a16:creationId xmlns:a16="http://schemas.microsoft.com/office/drawing/2014/main" id="{96701DB2-C129-4C40-BA8D-232B31E8330E}"/>
                </a:ext>
              </a:extLst>
            </p:cNvPr>
            <p:cNvSpPr/>
            <p:nvPr/>
          </p:nvSpPr>
          <p:spPr>
            <a:xfrm rot="10800000">
              <a:off x="15253937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800"/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D96034D-B71B-4CCC-8B58-A36B58A0EB42}"/>
                </a:ext>
              </a:extLst>
            </p:cNvPr>
            <p:cNvGrpSpPr/>
            <p:nvPr/>
          </p:nvGrpSpPr>
          <p:grpSpPr>
            <a:xfrm>
              <a:off x="12691144" y="3802460"/>
              <a:ext cx="533400" cy="2560240"/>
              <a:chOff x="11858314" y="4832720"/>
              <a:chExt cx="533400" cy="2560240"/>
            </a:xfrm>
          </p:grpSpPr>
          <p:sp>
            <p:nvSpPr>
              <p:cNvPr id="169" name="Object 12">
                <a:extLst>
                  <a:ext uri="{FF2B5EF4-FFF2-40B4-BE49-F238E27FC236}">
                    <a16:creationId xmlns:a16="http://schemas.microsoft.com/office/drawing/2014/main" id="{915DBF68-803A-4BA8-B698-3A66841D05AD}"/>
                  </a:ext>
                </a:extLst>
              </p:cNvPr>
              <p:cNvSpPr txBox="1"/>
              <p:nvPr/>
            </p:nvSpPr>
            <p:spPr>
              <a:xfrm>
                <a:off x="11858314" y="483272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10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70" name="Object 12">
                <a:extLst>
                  <a:ext uri="{FF2B5EF4-FFF2-40B4-BE49-F238E27FC236}">
                    <a16:creationId xmlns:a16="http://schemas.microsoft.com/office/drawing/2014/main" id="{00946055-51AD-4C3B-932E-DC7C42ED472A}"/>
                  </a:ext>
                </a:extLst>
              </p:cNvPr>
              <p:cNvSpPr txBox="1"/>
              <p:nvPr/>
            </p:nvSpPr>
            <p:spPr>
              <a:xfrm>
                <a:off x="11858314" y="674370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22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71" name="Object 12">
                <a:extLst>
                  <a:ext uri="{FF2B5EF4-FFF2-40B4-BE49-F238E27FC236}">
                    <a16:creationId xmlns:a16="http://schemas.microsoft.com/office/drawing/2014/main" id="{0B36B36E-DD7C-41D5-85F7-0297C6F78346}"/>
                  </a:ext>
                </a:extLst>
              </p:cNvPr>
              <p:cNvSpPr txBox="1"/>
              <p:nvPr/>
            </p:nvSpPr>
            <p:spPr>
              <a:xfrm>
                <a:off x="11858314" y="575382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16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782E60-04FE-4CC7-966C-77D7368A4944}"/>
                </a:ext>
              </a:extLst>
            </p:cNvPr>
            <p:cNvGrpSpPr/>
            <p:nvPr/>
          </p:nvGrpSpPr>
          <p:grpSpPr>
            <a:xfrm>
              <a:off x="13373752" y="3802459"/>
              <a:ext cx="790885" cy="2560241"/>
              <a:chOff x="12544114" y="4832719"/>
              <a:chExt cx="790885" cy="2560241"/>
            </a:xfrm>
          </p:grpSpPr>
          <p:sp>
            <p:nvSpPr>
              <p:cNvPr id="166" name="Object 12">
                <a:extLst>
                  <a:ext uri="{FF2B5EF4-FFF2-40B4-BE49-F238E27FC236}">
                    <a16:creationId xmlns:a16="http://schemas.microsoft.com/office/drawing/2014/main" id="{3FDC1796-2729-477F-AB18-06C19AF2B7ED}"/>
                  </a:ext>
                </a:extLst>
              </p:cNvPr>
              <p:cNvSpPr txBox="1"/>
              <p:nvPr/>
            </p:nvSpPr>
            <p:spPr>
              <a:xfrm>
                <a:off x="12672856" y="4832719"/>
                <a:ext cx="533400" cy="649259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12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67" name="Object 12">
                <a:extLst>
                  <a:ext uri="{FF2B5EF4-FFF2-40B4-BE49-F238E27FC236}">
                    <a16:creationId xmlns:a16="http://schemas.microsoft.com/office/drawing/2014/main" id="{C0E9138B-B5E5-4133-8544-EF868212CE80}"/>
                  </a:ext>
                </a:extLst>
              </p:cNvPr>
              <p:cNvSpPr txBox="1"/>
              <p:nvPr/>
            </p:nvSpPr>
            <p:spPr>
              <a:xfrm>
                <a:off x="12544114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24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68" name="Object 12">
                <a:extLst>
                  <a:ext uri="{FF2B5EF4-FFF2-40B4-BE49-F238E27FC236}">
                    <a16:creationId xmlns:a16="http://schemas.microsoft.com/office/drawing/2014/main" id="{448F4C07-D6D8-4C19-9688-181811CEB292}"/>
                  </a:ext>
                </a:extLst>
              </p:cNvPr>
              <p:cNvSpPr txBox="1"/>
              <p:nvPr/>
            </p:nvSpPr>
            <p:spPr>
              <a:xfrm>
                <a:off x="12544114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18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203CB3D3-0B51-4E6C-8ECC-A57AF6D6104B}"/>
                </a:ext>
              </a:extLst>
            </p:cNvPr>
            <p:cNvGrpSpPr/>
            <p:nvPr/>
          </p:nvGrpSpPr>
          <p:grpSpPr>
            <a:xfrm>
              <a:off x="14313845" y="3802456"/>
              <a:ext cx="790885" cy="2560244"/>
              <a:chOff x="13227602" y="4832716"/>
              <a:chExt cx="790885" cy="2560244"/>
            </a:xfrm>
          </p:grpSpPr>
          <p:sp>
            <p:nvSpPr>
              <p:cNvPr id="163" name="Object 12">
                <a:extLst>
                  <a:ext uri="{FF2B5EF4-FFF2-40B4-BE49-F238E27FC236}">
                    <a16:creationId xmlns:a16="http://schemas.microsoft.com/office/drawing/2014/main" id="{F8D168D8-ECDA-4B64-B39F-107858ECE76B}"/>
                  </a:ext>
                </a:extLst>
              </p:cNvPr>
              <p:cNvSpPr txBox="1"/>
              <p:nvPr/>
            </p:nvSpPr>
            <p:spPr>
              <a:xfrm>
                <a:off x="13356344" y="4832716"/>
                <a:ext cx="533400" cy="64926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14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64" name="Object 12">
                <a:extLst>
                  <a:ext uri="{FF2B5EF4-FFF2-40B4-BE49-F238E27FC236}">
                    <a16:creationId xmlns:a16="http://schemas.microsoft.com/office/drawing/2014/main" id="{52FDD820-9B61-4C23-980F-838E3E49EC7A}"/>
                  </a:ext>
                </a:extLst>
              </p:cNvPr>
              <p:cNvSpPr txBox="1"/>
              <p:nvPr/>
            </p:nvSpPr>
            <p:spPr>
              <a:xfrm>
                <a:off x="13227602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26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165" name="Object 12">
                <a:extLst>
                  <a:ext uri="{FF2B5EF4-FFF2-40B4-BE49-F238E27FC236}">
                    <a16:creationId xmlns:a16="http://schemas.microsoft.com/office/drawing/2014/main" id="{5E6690D2-7083-4AAD-BA21-6329DA565E72}"/>
                  </a:ext>
                </a:extLst>
              </p:cNvPr>
              <p:cNvSpPr txBox="1"/>
              <p:nvPr/>
            </p:nvSpPr>
            <p:spPr>
              <a:xfrm>
                <a:off x="13227602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5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20</a:t>
                </a:r>
                <a:endParaRPr lang="en-US" sz="2500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57" name="Object 12">
              <a:extLst>
                <a:ext uri="{FF2B5EF4-FFF2-40B4-BE49-F238E27FC236}">
                  <a16:creationId xmlns:a16="http://schemas.microsoft.com/office/drawing/2014/main" id="{7D03C355-BDD1-4154-86E4-6C6F54A0BB73}"/>
                </a:ext>
              </a:extLst>
            </p:cNvPr>
            <p:cNvSpPr txBox="1"/>
            <p:nvPr/>
          </p:nvSpPr>
          <p:spPr>
            <a:xfrm>
              <a:off x="12321376" y="4393443"/>
              <a:ext cx="1310906" cy="46641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ko-KR" altLang="en-US" sz="2000" dirty="0">
                  <a:solidFill>
                    <a:srgbClr val="B69AC6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결과의 </a:t>
              </a:r>
              <a:r>
                <a:rPr lang="en-US" altLang="ko-KR" sz="2000" dirty="0">
                  <a:solidFill>
                    <a:srgbClr val="B69AC6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1,1</a:t>
              </a:r>
              <a:endParaRPr lang="en-US" sz="1200" dirty="0">
                <a:solidFill>
                  <a:srgbClr val="B69AC6"/>
                </a:solidFill>
              </a:endParaRPr>
            </a:p>
          </p:txBody>
        </p:sp>
      </p:grpSp>
      <p:sp>
        <p:nvSpPr>
          <p:cNvPr id="77" name="Object 12">
            <a:extLst>
              <a:ext uri="{FF2B5EF4-FFF2-40B4-BE49-F238E27FC236}">
                <a16:creationId xmlns:a16="http://schemas.microsoft.com/office/drawing/2014/main" id="{FE304F76-E18B-4AEC-B40C-41C7824B2182}"/>
              </a:ext>
            </a:extLst>
          </p:cNvPr>
          <p:cNvSpPr txBox="1"/>
          <p:nvPr/>
        </p:nvSpPr>
        <p:spPr>
          <a:xfrm>
            <a:off x="5743774" y="7910517"/>
            <a:ext cx="6798161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행렬의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행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과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행</a:t>
            </a:r>
            <a:r>
              <a:rPr lang="en-US" altLang="ko-KR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,</a:t>
            </a:r>
            <a:r>
              <a:rPr lang="en-US" altLang="ko-KR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열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과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열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개수가 같아야 하고</a:t>
            </a:r>
            <a:r>
              <a:rPr lang="en-US" altLang="ko-KR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,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8" name="Object 12">
            <a:extLst>
              <a:ext uri="{FF2B5EF4-FFF2-40B4-BE49-F238E27FC236}">
                <a16:creationId xmlns:a16="http://schemas.microsoft.com/office/drawing/2014/main" id="{F354DFD5-A619-4616-B6BE-4FB02C26F76C}"/>
              </a:ext>
            </a:extLst>
          </p:cNvPr>
          <p:cNvSpPr txBox="1"/>
          <p:nvPr/>
        </p:nvSpPr>
        <p:spPr>
          <a:xfrm>
            <a:off x="5743774" y="8596199"/>
            <a:ext cx="6798161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같은 동일한 위치 값을 가진 값을 더하거나 뺄 수 있음</a:t>
            </a:r>
            <a:endParaRPr lang="en-US" sz="1400" dirty="0">
              <a:solidFill>
                <a:srgbClr val="333333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2EF0B5B-F164-4057-88C0-60725FAB4FCE}"/>
              </a:ext>
            </a:extLst>
          </p:cNvPr>
          <p:cNvGrpSpPr/>
          <p:nvPr/>
        </p:nvGrpSpPr>
        <p:grpSpPr>
          <a:xfrm>
            <a:off x="11441267" y="5026271"/>
            <a:ext cx="200304" cy="112614"/>
            <a:chOff x="11337237" y="4914899"/>
            <a:chExt cx="304800" cy="171363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C3D66AF-71DD-4428-A594-CF7178236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337237" y="4914899"/>
              <a:ext cx="304800" cy="1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0B7289E-37FA-4752-88C1-F1C37D3ABEC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7237" y="5086262"/>
              <a:ext cx="304800" cy="0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1006">
            <a:extLst>
              <a:ext uri="{FF2B5EF4-FFF2-40B4-BE49-F238E27FC236}">
                <a16:creationId xmlns:a16="http://schemas.microsoft.com/office/drawing/2014/main" id="{82681083-208D-45DB-A2FF-6FDCE4A0B7E6}"/>
              </a:ext>
            </a:extLst>
          </p:cNvPr>
          <p:cNvGrpSpPr/>
          <p:nvPr/>
        </p:nvGrpSpPr>
        <p:grpSpPr>
          <a:xfrm>
            <a:off x="6920849" y="7065127"/>
            <a:ext cx="333686" cy="304800"/>
            <a:chOff x="3245396" y="8675799"/>
            <a:chExt cx="516547" cy="491149"/>
          </a:xfrm>
        </p:grpSpPr>
        <p:pic>
          <p:nvPicPr>
            <p:cNvPr id="101" name="Object 19">
              <a:extLst>
                <a:ext uri="{FF2B5EF4-FFF2-40B4-BE49-F238E27FC236}">
                  <a16:creationId xmlns:a16="http://schemas.microsoft.com/office/drawing/2014/main" id="{741C783A-8497-456D-ACE4-2E40D30A0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5396" y="8675799"/>
              <a:ext cx="516547" cy="491149"/>
            </a:xfrm>
            <a:prstGeom prst="rect">
              <a:avLst/>
            </a:prstGeom>
          </p:spPr>
        </p:pic>
      </p:grpSp>
      <p:grpSp>
        <p:nvGrpSpPr>
          <p:cNvPr id="103" name="그룹 1007">
            <a:extLst>
              <a:ext uri="{FF2B5EF4-FFF2-40B4-BE49-F238E27FC236}">
                <a16:creationId xmlns:a16="http://schemas.microsoft.com/office/drawing/2014/main" id="{50184B99-F6CF-49A4-A1FE-9F5F128BE2DD}"/>
              </a:ext>
            </a:extLst>
          </p:cNvPr>
          <p:cNvGrpSpPr/>
          <p:nvPr/>
        </p:nvGrpSpPr>
        <p:grpSpPr>
          <a:xfrm>
            <a:off x="-775041" y="6244580"/>
            <a:ext cx="4113708" cy="4349951"/>
            <a:chOff x="-1148825" y="6425549"/>
            <a:chExt cx="4939301" cy="5222957"/>
          </a:xfrm>
        </p:grpSpPr>
        <p:pic>
          <p:nvPicPr>
            <p:cNvPr id="104" name="Object 22">
              <a:extLst>
                <a:ext uri="{FF2B5EF4-FFF2-40B4-BE49-F238E27FC236}">
                  <a16:creationId xmlns:a16="http://schemas.microsoft.com/office/drawing/2014/main" id="{BE7D621B-A949-494C-BB71-F04F88FA9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48825" y="6425549"/>
              <a:ext cx="4939301" cy="5222957"/>
            </a:xfrm>
            <a:prstGeom prst="rect">
              <a:avLst/>
            </a:prstGeom>
          </p:spPr>
        </p:pic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079026-4067-479E-AD3B-B189CE61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그룹 1006">
            <a:extLst>
              <a:ext uri="{FF2B5EF4-FFF2-40B4-BE49-F238E27FC236}">
                <a16:creationId xmlns:a16="http://schemas.microsoft.com/office/drawing/2014/main" id="{12C8E07B-28F3-4747-9395-9C76D9CB5261}"/>
              </a:ext>
            </a:extLst>
          </p:cNvPr>
          <p:cNvGrpSpPr/>
          <p:nvPr/>
        </p:nvGrpSpPr>
        <p:grpSpPr>
          <a:xfrm>
            <a:off x="7606317" y="7065127"/>
            <a:ext cx="333686" cy="304800"/>
            <a:chOff x="3245396" y="8675799"/>
            <a:chExt cx="516547" cy="491149"/>
          </a:xfrm>
        </p:grpSpPr>
        <p:pic>
          <p:nvPicPr>
            <p:cNvPr id="278" name="Object 19">
              <a:extLst>
                <a:ext uri="{FF2B5EF4-FFF2-40B4-BE49-F238E27FC236}">
                  <a16:creationId xmlns:a16="http://schemas.microsoft.com/office/drawing/2014/main" id="{E9A83AC1-E3C0-4A2B-8EE0-B69274C85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396" y="8675799"/>
              <a:ext cx="516547" cy="491149"/>
            </a:xfrm>
            <a:prstGeom prst="rect">
              <a:avLst/>
            </a:prstGeom>
          </p:spPr>
        </p:pic>
      </p:grpSp>
      <p:sp>
        <p:nvSpPr>
          <p:cNvPr id="279" name="Object 12">
            <a:extLst>
              <a:ext uri="{FF2B5EF4-FFF2-40B4-BE49-F238E27FC236}">
                <a16:creationId xmlns:a16="http://schemas.microsoft.com/office/drawing/2014/main" id="{B7AB813A-2A7D-4D3C-A877-ED081A41B973}"/>
              </a:ext>
            </a:extLst>
          </p:cNvPr>
          <p:cNvSpPr txBox="1"/>
          <p:nvPr/>
        </p:nvSpPr>
        <p:spPr>
          <a:xfrm>
            <a:off x="7772401" y="6892897"/>
            <a:ext cx="2743200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32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곱셈 계산 조건</a:t>
            </a:r>
            <a:endParaRPr lang="en-US" dirty="0">
              <a:solidFill>
                <a:srgbClr val="333333"/>
              </a:solidFill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F57875-B22C-46C0-BFFF-6693C012F915}"/>
              </a:ext>
            </a:extLst>
          </p:cNvPr>
          <p:cNvSpPr/>
          <p:nvPr/>
        </p:nvSpPr>
        <p:spPr>
          <a:xfrm>
            <a:off x="3733801" y="870308"/>
            <a:ext cx="10896600" cy="1283136"/>
          </a:xfrm>
          <a:prstGeom prst="roundRect">
            <a:avLst>
              <a:gd name="adj" fmla="val 50000"/>
            </a:avLst>
          </a:prstGeom>
          <a:solidFill>
            <a:srgbClr val="7A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곱셈</a:t>
            </a:r>
            <a:endParaRPr lang="ko-KR" altLang="en-US" sz="3200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15" name="그룹 1007">
            <a:extLst>
              <a:ext uri="{FF2B5EF4-FFF2-40B4-BE49-F238E27FC236}">
                <a16:creationId xmlns:a16="http://schemas.microsoft.com/office/drawing/2014/main" id="{732CBE08-43BD-47B4-9EDB-8F1C560D4672}"/>
              </a:ext>
            </a:extLst>
          </p:cNvPr>
          <p:cNvGrpSpPr/>
          <p:nvPr/>
        </p:nvGrpSpPr>
        <p:grpSpPr>
          <a:xfrm>
            <a:off x="-775041" y="6244580"/>
            <a:ext cx="4113708" cy="4349951"/>
            <a:chOff x="-1148825" y="6425549"/>
            <a:chExt cx="4939301" cy="5222957"/>
          </a:xfrm>
        </p:grpSpPr>
        <p:pic>
          <p:nvPicPr>
            <p:cNvPr id="16" name="Object 22">
              <a:extLst>
                <a:ext uri="{FF2B5EF4-FFF2-40B4-BE49-F238E27FC236}">
                  <a16:creationId xmlns:a16="http://schemas.microsoft.com/office/drawing/2014/main" id="{47853259-824C-4F95-A0C7-B34D4E3A9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8825" y="6425549"/>
              <a:ext cx="4939301" cy="5222957"/>
            </a:xfrm>
            <a:prstGeom prst="rect">
              <a:avLst/>
            </a:prstGeom>
          </p:spPr>
        </p:pic>
      </p:grpSp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2454B77D-FB77-443C-928F-02487ABBC1FE}"/>
              </a:ext>
            </a:extLst>
          </p:cNvPr>
          <p:cNvGrpSpPr/>
          <p:nvPr/>
        </p:nvGrpSpPr>
        <p:grpSpPr>
          <a:xfrm>
            <a:off x="16035182" y="7689032"/>
            <a:ext cx="761747" cy="700220"/>
            <a:chOff x="16035182" y="7689032"/>
            <a:chExt cx="761747" cy="700220"/>
          </a:xfrm>
        </p:grpSpPr>
        <p:pic>
          <p:nvPicPr>
            <p:cNvPr id="21" name="Object 13">
              <a:extLst>
                <a:ext uri="{FF2B5EF4-FFF2-40B4-BE49-F238E27FC236}">
                  <a16:creationId xmlns:a16="http://schemas.microsoft.com/office/drawing/2014/main" id="{EFB410A1-96BD-43CF-AA50-5D811519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035182" y="7689032"/>
              <a:ext cx="761747" cy="700220"/>
            </a:xfrm>
            <a:prstGeom prst="rect">
              <a:avLst/>
            </a:prstGeom>
          </p:spPr>
        </p:pic>
      </p:grpSp>
      <p:grpSp>
        <p:nvGrpSpPr>
          <p:cNvPr id="22" name="그룹 1005">
            <a:extLst>
              <a:ext uri="{FF2B5EF4-FFF2-40B4-BE49-F238E27FC236}">
                <a16:creationId xmlns:a16="http://schemas.microsoft.com/office/drawing/2014/main" id="{298E5B89-1079-45F0-A2ED-C1B4147F4F01}"/>
              </a:ext>
            </a:extLst>
          </p:cNvPr>
          <p:cNvGrpSpPr/>
          <p:nvPr/>
        </p:nvGrpSpPr>
        <p:grpSpPr>
          <a:xfrm>
            <a:off x="15605055" y="8597364"/>
            <a:ext cx="554705" cy="527430"/>
            <a:chOff x="15605055" y="8597364"/>
            <a:chExt cx="554705" cy="527430"/>
          </a:xfrm>
        </p:grpSpPr>
        <p:pic>
          <p:nvPicPr>
            <p:cNvPr id="24" name="Object 16">
              <a:extLst>
                <a:ext uri="{FF2B5EF4-FFF2-40B4-BE49-F238E27FC236}">
                  <a16:creationId xmlns:a16="http://schemas.microsoft.com/office/drawing/2014/main" id="{66EE151F-EEA9-4502-95A2-37A3DDE9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05055" y="8597364"/>
              <a:ext cx="554705" cy="527430"/>
            </a:xfrm>
            <a:prstGeom prst="rect">
              <a:avLst/>
            </a:prstGeom>
          </p:spPr>
        </p:pic>
      </p:grpSp>
      <p:grpSp>
        <p:nvGrpSpPr>
          <p:cNvPr id="25" name="그룹 1006">
            <a:extLst>
              <a:ext uri="{FF2B5EF4-FFF2-40B4-BE49-F238E27FC236}">
                <a16:creationId xmlns:a16="http://schemas.microsoft.com/office/drawing/2014/main" id="{BB5DB2BC-689A-4AA9-8786-A3ECAA92411D}"/>
              </a:ext>
            </a:extLst>
          </p:cNvPr>
          <p:cNvGrpSpPr/>
          <p:nvPr/>
        </p:nvGrpSpPr>
        <p:grpSpPr>
          <a:xfrm>
            <a:off x="16796929" y="8288641"/>
            <a:ext cx="516547" cy="491149"/>
            <a:chOff x="16796929" y="8288641"/>
            <a:chExt cx="516547" cy="491149"/>
          </a:xfrm>
        </p:grpSpPr>
        <p:pic>
          <p:nvPicPr>
            <p:cNvPr id="26" name="Object 19">
              <a:extLst>
                <a:ext uri="{FF2B5EF4-FFF2-40B4-BE49-F238E27FC236}">
                  <a16:creationId xmlns:a16="http://schemas.microsoft.com/office/drawing/2014/main" id="{64CE05F0-757E-45F3-9DE2-B2E302161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6929" y="8288641"/>
              <a:ext cx="516547" cy="49114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93A992-62F3-4B8A-9835-19CC47DDAF40}"/>
              </a:ext>
            </a:extLst>
          </p:cNvPr>
          <p:cNvGrpSpPr/>
          <p:nvPr/>
        </p:nvGrpSpPr>
        <p:grpSpPr>
          <a:xfrm>
            <a:off x="7457110" y="3920577"/>
            <a:ext cx="3379373" cy="2324003"/>
            <a:chOff x="7389557" y="3433124"/>
            <a:chExt cx="3379373" cy="232400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33D3C93-E138-4AB6-959A-64EB903F0C00}"/>
                </a:ext>
              </a:extLst>
            </p:cNvPr>
            <p:cNvSpPr txBox="1"/>
            <p:nvPr/>
          </p:nvSpPr>
          <p:spPr>
            <a:xfrm>
              <a:off x="7884347" y="3433124"/>
              <a:ext cx="509605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7A91BF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1,1</a:t>
              </a:r>
              <a:endParaRPr lang="ko-KR" altLang="en-US" dirty="0">
                <a:solidFill>
                  <a:srgbClr val="7A91BF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105CF3B-4C24-40CF-9A43-8E1153711F46}"/>
                </a:ext>
              </a:extLst>
            </p:cNvPr>
            <p:cNvGrpSpPr/>
            <p:nvPr/>
          </p:nvGrpSpPr>
          <p:grpSpPr>
            <a:xfrm>
              <a:off x="7389557" y="3802456"/>
              <a:ext cx="3379373" cy="1954671"/>
              <a:chOff x="7389557" y="3802456"/>
              <a:chExt cx="3379373" cy="1954671"/>
            </a:xfrm>
          </p:grpSpPr>
          <p:sp>
            <p:nvSpPr>
              <p:cNvPr id="171" name="사각형: 둥근 모서리 170">
                <a:extLst>
                  <a:ext uri="{FF2B5EF4-FFF2-40B4-BE49-F238E27FC236}">
                    <a16:creationId xmlns:a16="http://schemas.microsoft.com/office/drawing/2014/main" id="{B4F35DB8-0EF2-42D4-A954-2B22D93B6173}"/>
                  </a:ext>
                </a:extLst>
              </p:cNvPr>
              <p:cNvSpPr/>
              <p:nvPr/>
            </p:nvSpPr>
            <p:spPr>
              <a:xfrm rot="5400000">
                <a:off x="7333751" y="4248400"/>
                <a:ext cx="1589477" cy="697592"/>
              </a:xfrm>
              <a:prstGeom prst="roundRect">
                <a:avLst>
                  <a:gd name="adj" fmla="val 35250"/>
                </a:avLst>
              </a:prstGeom>
              <a:solidFill>
                <a:srgbClr val="9FA9D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왼쪽 대괄호 70">
                <a:extLst>
                  <a:ext uri="{FF2B5EF4-FFF2-40B4-BE49-F238E27FC236}">
                    <a16:creationId xmlns:a16="http://schemas.microsoft.com/office/drawing/2014/main" id="{83A4EB67-04FD-4D08-BC80-6E5F9B1674B6}"/>
                  </a:ext>
                </a:extLst>
              </p:cNvPr>
              <p:cNvSpPr/>
              <p:nvPr/>
            </p:nvSpPr>
            <p:spPr>
              <a:xfrm>
                <a:off x="7389557" y="4152900"/>
                <a:ext cx="333686" cy="914400"/>
              </a:xfrm>
              <a:prstGeom prst="leftBracket">
                <a:avLst/>
              </a:prstGeom>
              <a:noFill/>
              <a:ln w="60325">
                <a:solidFill>
                  <a:srgbClr val="7A91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72" name="왼쪽 대괄호 71">
                <a:extLst>
                  <a:ext uri="{FF2B5EF4-FFF2-40B4-BE49-F238E27FC236}">
                    <a16:creationId xmlns:a16="http://schemas.microsoft.com/office/drawing/2014/main" id="{FEE0E1B6-4316-464E-A327-A1EF4C9C4CE7}"/>
                  </a:ext>
                </a:extLst>
              </p:cNvPr>
              <p:cNvSpPr/>
              <p:nvPr/>
            </p:nvSpPr>
            <p:spPr>
              <a:xfrm rot="10800000">
                <a:off x="10435244" y="4131511"/>
                <a:ext cx="333686" cy="954751"/>
              </a:xfrm>
              <a:prstGeom prst="leftBracket">
                <a:avLst/>
              </a:prstGeom>
              <a:noFill/>
              <a:ln w="60325">
                <a:solidFill>
                  <a:srgbClr val="7A91B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E83B5A58-F061-4626-B14E-6E23854BFEF9}"/>
                  </a:ext>
                </a:extLst>
              </p:cNvPr>
              <p:cNvGrpSpPr/>
              <p:nvPr/>
            </p:nvGrpSpPr>
            <p:grpSpPr>
              <a:xfrm>
                <a:off x="7872450" y="3802460"/>
                <a:ext cx="533400" cy="1570368"/>
                <a:chOff x="11858314" y="4832720"/>
                <a:chExt cx="533400" cy="1570368"/>
              </a:xfrm>
            </p:grpSpPr>
            <p:sp>
              <p:nvSpPr>
                <p:cNvPr id="74" name="Object 12">
                  <a:extLst>
                    <a:ext uri="{FF2B5EF4-FFF2-40B4-BE49-F238E27FC236}">
                      <a16:creationId xmlns:a16="http://schemas.microsoft.com/office/drawing/2014/main" id="{9C091E91-4872-455D-8BB6-20B56A4BD631}"/>
                    </a:ext>
                  </a:extLst>
                </p:cNvPr>
                <p:cNvSpPr txBox="1"/>
                <p:nvPr/>
              </p:nvSpPr>
              <p:spPr>
                <a:xfrm>
                  <a:off x="11858314" y="4832720"/>
                  <a:ext cx="533400" cy="649260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10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76" name="Object 12">
                  <a:extLst>
                    <a:ext uri="{FF2B5EF4-FFF2-40B4-BE49-F238E27FC236}">
                      <a16:creationId xmlns:a16="http://schemas.microsoft.com/office/drawing/2014/main" id="{830B0407-DE0C-454F-B87B-C268A4D09900}"/>
                    </a:ext>
                  </a:extLst>
                </p:cNvPr>
                <p:cNvSpPr txBox="1"/>
                <p:nvPr/>
              </p:nvSpPr>
              <p:spPr>
                <a:xfrm>
                  <a:off x="11858314" y="5753828"/>
                  <a:ext cx="533400" cy="649260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  <a:cs typeface="BM JUA " pitchFamily="34" charset="0"/>
                    </a:rPr>
                    <a:t>13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5933C0D-F29B-4AA3-BEF3-277E83DE0FA0}"/>
                  </a:ext>
                </a:extLst>
              </p:cNvPr>
              <p:cNvGrpSpPr/>
              <p:nvPr/>
            </p:nvGrpSpPr>
            <p:grpSpPr>
              <a:xfrm>
                <a:off x="8555059" y="3802459"/>
                <a:ext cx="790885" cy="1570369"/>
                <a:chOff x="12544114" y="4832719"/>
                <a:chExt cx="790885" cy="1570369"/>
              </a:xfrm>
            </p:grpSpPr>
            <p:sp>
              <p:nvSpPr>
                <p:cNvPr id="78" name="Object 12">
                  <a:extLst>
                    <a:ext uri="{FF2B5EF4-FFF2-40B4-BE49-F238E27FC236}">
                      <a16:creationId xmlns:a16="http://schemas.microsoft.com/office/drawing/2014/main" id="{7A2EBB7B-871E-41D4-841E-6D0199F88B79}"/>
                    </a:ext>
                  </a:extLst>
                </p:cNvPr>
                <p:cNvSpPr txBox="1"/>
                <p:nvPr/>
              </p:nvSpPr>
              <p:spPr>
                <a:xfrm>
                  <a:off x="12672856" y="4832719"/>
                  <a:ext cx="533400" cy="649259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  <a:cs typeface="BM JUA " pitchFamily="34" charset="0"/>
                    </a:rPr>
                    <a:t>11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80" name="Object 12">
                  <a:extLst>
                    <a:ext uri="{FF2B5EF4-FFF2-40B4-BE49-F238E27FC236}">
                      <a16:creationId xmlns:a16="http://schemas.microsoft.com/office/drawing/2014/main" id="{F4F51D4C-6F62-47B4-9032-2E9DAB1E8896}"/>
                    </a:ext>
                  </a:extLst>
                </p:cNvPr>
                <p:cNvSpPr txBox="1"/>
                <p:nvPr/>
              </p:nvSpPr>
              <p:spPr>
                <a:xfrm>
                  <a:off x="12544114" y="5753828"/>
                  <a:ext cx="790885" cy="649260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14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08D1906-5E9E-48B9-AC3F-C3BB14E1705A}"/>
                  </a:ext>
                </a:extLst>
              </p:cNvPr>
              <p:cNvGrpSpPr/>
              <p:nvPr/>
            </p:nvGrpSpPr>
            <p:grpSpPr>
              <a:xfrm>
                <a:off x="9495152" y="3802456"/>
                <a:ext cx="790885" cy="1570372"/>
                <a:chOff x="13227602" y="4832716"/>
                <a:chExt cx="790885" cy="1570372"/>
              </a:xfrm>
            </p:grpSpPr>
            <p:sp>
              <p:nvSpPr>
                <p:cNvPr id="82" name="Object 12">
                  <a:extLst>
                    <a:ext uri="{FF2B5EF4-FFF2-40B4-BE49-F238E27FC236}">
                      <a16:creationId xmlns:a16="http://schemas.microsoft.com/office/drawing/2014/main" id="{9BFD866D-7F1F-4AD3-94A9-27D1A26E8B63}"/>
                    </a:ext>
                  </a:extLst>
                </p:cNvPr>
                <p:cNvSpPr txBox="1"/>
                <p:nvPr/>
              </p:nvSpPr>
              <p:spPr>
                <a:xfrm>
                  <a:off x="13356344" y="4832716"/>
                  <a:ext cx="533400" cy="649261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  <a:cs typeface="BM JUA " pitchFamily="34" charset="0"/>
                    </a:rPr>
                    <a:t>12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  <p:sp>
              <p:nvSpPr>
                <p:cNvPr id="84" name="Object 12">
                  <a:extLst>
                    <a:ext uri="{FF2B5EF4-FFF2-40B4-BE49-F238E27FC236}">
                      <a16:creationId xmlns:a16="http://schemas.microsoft.com/office/drawing/2014/main" id="{08FE578B-F24D-41DB-9B58-0B86A3359C64}"/>
                    </a:ext>
                  </a:extLst>
                </p:cNvPr>
                <p:cNvSpPr txBox="1"/>
                <p:nvPr/>
              </p:nvSpPr>
              <p:spPr>
                <a:xfrm>
                  <a:off x="13227602" y="5753828"/>
                  <a:ext cx="790885" cy="649260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2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15</a:t>
                  </a:r>
                  <a:endParaRPr lang="en-US" sz="2800" dirty="0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4F60345-C746-4460-A005-56833C70A854}"/>
                  </a:ext>
                </a:extLst>
              </p:cNvPr>
              <p:cNvSpPr txBox="1"/>
              <p:nvPr/>
            </p:nvSpPr>
            <p:spPr>
              <a:xfrm>
                <a:off x="7884347" y="5387795"/>
                <a:ext cx="509605" cy="36933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800" dirty="0">
                    <a:solidFill>
                      <a:srgbClr val="7A91BF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2,1</a:t>
                </a:r>
                <a:endParaRPr lang="ko-KR" altLang="en-US" dirty="0">
                  <a:solidFill>
                    <a:srgbClr val="7A91BF"/>
                  </a:solidFill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22CF21-C8D4-44B4-A37A-12744EACFE30}"/>
              </a:ext>
            </a:extLst>
          </p:cNvPr>
          <p:cNvGrpSpPr/>
          <p:nvPr/>
        </p:nvGrpSpPr>
        <p:grpSpPr>
          <a:xfrm rot="2700000">
            <a:off x="6387052" y="4954221"/>
            <a:ext cx="237733" cy="237733"/>
            <a:chOff x="6481213" y="4855860"/>
            <a:chExt cx="247279" cy="247279"/>
          </a:xfrm>
        </p:grpSpPr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F96FDFF-C5EF-4E2B-B675-DEECE0492D12}"/>
                </a:ext>
              </a:extLst>
            </p:cNvPr>
            <p:cNvCxnSpPr>
              <a:cxnSpLocks/>
            </p:cNvCxnSpPr>
            <p:nvPr/>
          </p:nvCxnSpPr>
          <p:spPr>
            <a:xfrm>
              <a:off x="6604853" y="4855860"/>
              <a:ext cx="0" cy="247279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9BBBDD6-DE2D-4AA2-A0D2-70A011766D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04853" y="4855860"/>
              <a:ext cx="0" cy="247279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Object 12">
            <a:extLst>
              <a:ext uri="{FF2B5EF4-FFF2-40B4-BE49-F238E27FC236}">
                <a16:creationId xmlns:a16="http://schemas.microsoft.com/office/drawing/2014/main" id="{2AFBAD24-1509-4C04-9EE2-AA876F89FAEF}"/>
              </a:ext>
            </a:extLst>
          </p:cNvPr>
          <p:cNvSpPr txBox="1"/>
          <p:nvPr/>
        </p:nvSpPr>
        <p:spPr>
          <a:xfrm>
            <a:off x="12956018" y="4462129"/>
            <a:ext cx="2732448" cy="4184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16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A1,1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x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B1,1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+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A1,2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x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B2,1</a:t>
            </a:r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44D3CE90-7E7B-471B-8EEC-9E1A4B88D10A}"/>
              </a:ext>
            </a:extLst>
          </p:cNvPr>
          <p:cNvGrpSpPr/>
          <p:nvPr/>
        </p:nvGrpSpPr>
        <p:grpSpPr>
          <a:xfrm>
            <a:off x="3137260" y="3802456"/>
            <a:ext cx="2414019" cy="2560244"/>
            <a:chOff x="3140707" y="3802456"/>
            <a:chExt cx="2414019" cy="2560244"/>
          </a:xfrm>
        </p:grpSpPr>
        <p:sp>
          <p:nvSpPr>
            <p:cNvPr id="401" name="사각형: 둥근 모서리 400">
              <a:extLst>
                <a:ext uri="{FF2B5EF4-FFF2-40B4-BE49-F238E27FC236}">
                  <a16:creationId xmlns:a16="http://schemas.microsoft.com/office/drawing/2014/main" id="{97DF8788-5BB0-4AED-AAEA-CFC3D777A2C1}"/>
                </a:ext>
              </a:extLst>
            </p:cNvPr>
            <p:cNvSpPr/>
            <p:nvPr/>
          </p:nvSpPr>
          <p:spPr>
            <a:xfrm>
              <a:off x="3543322" y="3802456"/>
              <a:ext cx="1488825" cy="649260"/>
            </a:xfrm>
            <a:prstGeom prst="roundRect">
              <a:avLst>
                <a:gd name="adj" fmla="val 35250"/>
              </a:avLst>
            </a:prstGeom>
            <a:solidFill>
              <a:srgbClr val="F8B5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왼쪽 대괄호 401">
              <a:extLst>
                <a:ext uri="{FF2B5EF4-FFF2-40B4-BE49-F238E27FC236}">
                  <a16:creationId xmlns:a16="http://schemas.microsoft.com/office/drawing/2014/main" id="{ED83A775-ADB2-41E7-9896-7ACA1E70D0F6}"/>
                </a:ext>
              </a:extLst>
            </p:cNvPr>
            <p:cNvSpPr/>
            <p:nvPr/>
          </p:nvSpPr>
          <p:spPr>
            <a:xfrm>
              <a:off x="3140707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왼쪽 대괄호 402">
              <a:extLst>
                <a:ext uri="{FF2B5EF4-FFF2-40B4-BE49-F238E27FC236}">
                  <a16:creationId xmlns:a16="http://schemas.microsoft.com/office/drawing/2014/main" id="{1FB692FB-3FE2-4C56-B2E6-28E1F2432D56}"/>
                </a:ext>
              </a:extLst>
            </p:cNvPr>
            <p:cNvSpPr/>
            <p:nvPr/>
          </p:nvSpPr>
          <p:spPr>
            <a:xfrm rot="10800000">
              <a:off x="5221040" y="4131511"/>
              <a:ext cx="333686" cy="1986250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1FC0D9D2-8D3D-472B-B712-218DA4C4DA11}"/>
                </a:ext>
              </a:extLst>
            </p:cNvPr>
            <p:cNvGrpSpPr/>
            <p:nvPr/>
          </p:nvGrpSpPr>
          <p:grpSpPr>
            <a:xfrm>
              <a:off x="3623601" y="3802460"/>
              <a:ext cx="533400" cy="2560240"/>
              <a:chOff x="11858314" y="4832720"/>
              <a:chExt cx="533400" cy="2560240"/>
            </a:xfrm>
          </p:grpSpPr>
          <p:sp>
            <p:nvSpPr>
              <p:cNvPr id="411" name="Object 12">
                <a:extLst>
                  <a:ext uri="{FF2B5EF4-FFF2-40B4-BE49-F238E27FC236}">
                    <a16:creationId xmlns:a16="http://schemas.microsoft.com/office/drawing/2014/main" id="{53D25312-5613-47E5-9BAE-C19DA4DB3858}"/>
                  </a:ext>
                </a:extLst>
              </p:cNvPr>
              <p:cNvSpPr txBox="1"/>
              <p:nvPr/>
            </p:nvSpPr>
            <p:spPr>
              <a:xfrm>
                <a:off x="11858314" y="483272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0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12" name="Object 12">
                <a:extLst>
                  <a:ext uri="{FF2B5EF4-FFF2-40B4-BE49-F238E27FC236}">
                    <a16:creationId xmlns:a16="http://schemas.microsoft.com/office/drawing/2014/main" id="{3C8CAF0C-E959-43AA-8880-248F089E75CB}"/>
                  </a:ext>
                </a:extLst>
              </p:cNvPr>
              <p:cNvSpPr txBox="1"/>
              <p:nvPr/>
            </p:nvSpPr>
            <p:spPr>
              <a:xfrm>
                <a:off x="11858314" y="6743700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6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13" name="Object 12">
                <a:extLst>
                  <a:ext uri="{FF2B5EF4-FFF2-40B4-BE49-F238E27FC236}">
                    <a16:creationId xmlns:a16="http://schemas.microsoft.com/office/drawing/2014/main" id="{09B5D491-40EF-439D-89BB-41B591539936}"/>
                  </a:ext>
                </a:extLst>
              </p:cNvPr>
              <p:cNvSpPr txBox="1"/>
              <p:nvPr/>
            </p:nvSpPr>
            <p:spPr>
              <a:xfrm>
                <a:off x="11858314" y="5753828"/>
                <a:ext cx="533400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3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</p:grpSp>
        <p:grpSp>
          <p:nvGrpSpPr>
            <p:cNvPr id="405" name="그룹 404">
              <a:extLst>
                <a:ext uri="{FF2B5EF4-FFF2-40B4-BE49-F238E27FC236}">
                  <a16:creationId xmlns:a16="http://schemas.microsoft.com/office/drawing/2014/main" id="{5AB13DD0-6706-4922-B7DB-5414F2FBF60F}"/>
                </a:ext>
              </a:extLst>
            </p:cNvPr>
            <p:cNvGrpSpPr/>
            <p:nvPr/>
          </p:nvGrpSpPr>
          <p:grpSpPr>
            <a:xfrm>
              <a:off x="4280948" y="3802456"/>
              <a:ext cx="790885" cy="2560244"/>
              <a:chOff x="12262248" y="4832716"/>
              <a:chExt cx="790885" cy="2560244"/>
            </a:xfrm>
          </p:grpSpPr>
          <p:sp>
            <p:nvSpPr>
              <p:cNvPr id="408" name="Object 12">
                <a:extLst>
                  <a:ext uri="{FF2B5EF4-FFF2-40B4-BE49-F238E27FC236}">
                    <a16:creationId xmlns:a16="http://schemas.microsoft.com/office/drawing/2014/main" id="{BC8C0C52-111D-402D-AA4B-BD5AE1CF73E7}"/>
                  </a:ext>
                </a:extLst>
              </p:cNvPr>
              <p:cNvSpPr txBox="1"/>
              <p:nvPr/>
            </p:nvSpPr>
            <p:spPr>
              <a:xfrm>
                <a:off x="12390990" y="4832716"/>
                <a:ext cx="533400" cy="649261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  <a:cs typeface="BM JUA " pitchFamily="34" charset="0"/>
                  </a:rPr>
                  <a:t>2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09" name="Object 12">
                <a:extLst>
                  <a:ext uri="{FF2B5EF4-FFF2-40B4-BE49-F238E27FC236}">
                    <a16:creationId xmlns:a16="http://schemas.microsoft.com/office/drawing/2014/main" id="{8E17AE3E-0D4B-4CC4-A33E-DEB1BE37DF7B}"/>
                  </a:ext>
                </a:extLst>
              </p:cNvPr>
              <p:cNvSpPr txBox="1"/>
              <p:nvPr/>
            </p:nvSpPr>
            <p:spPr>
              <a:xfrm>
                <a:off x="12262248" y="6743700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8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  <p:sp>
            <p:nvSpPr>
              <p:cNvPr id="410" name="Object 12">
                <a:extLst>
                  <a:ext uri="{FF2B5EF4-FFF2-40B4-BE49-F238E27FC236}">
                    <a16:creationId xmlns:a16="http://schemas.microsoft.com/office/drawing/2014/main" id="{47CBF597-6B06-41C1-9000-1A253ABB05F4}"/>
                  </a:ext>
                </a:extLst>
              </p:cNvPr>
              <p:cNvSpPr txBox="1"/>
              <p:nvPr/>
            </p:nvSpPr>
            <p:spPr>
              <a:xfrm>
                <a:off x="12262248" y="5753828"/>
                <a:ext cx="790885" cy="649260"/>
              </a:xfrm>
              <a:prstGeom prst="rect">
                <a:avLst/>
              </a:prstGeom>
              <a:noFill/>
            </p:spPr>
            <p:txBody>
              <a:bodyPr wrap="square" rtlCol="0" anchor="ctr"/>
              <a:lstStyle/>
              <a:p>
                <a:pPr algn="ctr"/>
                <a:r>
                  <a:rPr lang="en-US" altLang="ko-KR" sz="2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rPr>
                  <a:t>5</a:t>
                </a:r>
                <a:endParaRPr lang="en-US" sz="1600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4900424-8F94-4873-B3A2-7C15F4D7785F}"/>
                </a:ext>
              </a:extLst>
            </p:cNvPr>
            <p:cNvSpPr txBox="1"/>
            <p:nvPr/>
          </p:nvSpPr>
          <p:spPr>
            <a:xfrm>
              <a:off x="3633091" y="4410133"/>
              <a:ext cx="509605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1,1</a:t>
              </a:r>
              <a:endParaRPr lang="ko-KR" altLang="en-US" dirty="0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B4FB161D-93D5-4941-A7D2-238DDDF8FA17}"/>
                </a:ext>
              </a:extLst>
            </p:cNvPr>
            <p:cNvSpPr txBox="1"/>
            <p:nvPr/>
          </p:nvSpPr>
          <p:spPr>
            <a:xfrm>
              <a:off x="4416968" y="4410133"/>
              <a:ext cx="509605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1800" dirty="0">
                  <a:solidFill>
                    <a:srgbClr val="FD8E6A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1,2</a:t>
              </a:r>
              <a:endParaRPr lang="ko-KR" altLang="en-US" dirty="0"/>
            </a:p>
          </p:txBody>
        </p:sp>
      </p:grpSp>
      <p:sp>
        <p:nvSpPr>
          <p:cNvPr id="414" name="Object 12">
            <a:extLst>
              <a:ext uri="{FF2B5EF4-FFF2-40B4-BE49-F238E27FC236}">
                <a16:creationId xmlns:a16="http://schemas.microsoft.com/office/drawing/2014/main" id="{C8529F8D-A7CD-4C81-960B-98369F8920AD}"/>
              </a:ext>
            </a:extLst>
          </p:cNvPr>
          <p:cNvSpPr txBox="1"/>
          <p:nvPr/>
        </p:nvSpPr>
        <p:spPr>
          <a:xfrm>
            <a:off x="2652807" y="2369970"/>
            <a:ext cx="3379373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A</a:t>
            </a:r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</a:t>
            </a:r>
            <a:endParaRPr lang="en-US" sz="3200" dirty="0">
              <a:solidFill>
                <a:srgbClr val="333333"/>
              </a:solidFill>
            </a:endParaRPr>
          </a:p>
        </p:txBody>
      </p:sp>
      <p:sp>
        <p:nvSpPr>
          <p:cNvPr id="483" name="Object 12">
            <a:extLst>
              <a:ext uri="{FF2B5EF4-FFF2-40B4-BE49-F238E27FC236}">
                <a16:creationId xmlns:a16="http://schemas.microsoft.com/office/drawing/2014/main" id="{8EC7A0F2-2CD3-4FC6-970A-3FEBE1EBA5F5}"/>
              </a:ext>
            </a:extLst>
          </p:cNvPr>
          <p:cNvSpPr txBox="1"/>
          <p:nvPr/>
        </p:nvSpPr>
        <p:spPr>
          <a:xfrm>
            <a:off x="7453168" y="2369970"/>
            <a:ext cx="3379372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B</a:t>
            </a:r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행렬</a:t>
            </a:r>
            <a:endParaRPr lang="en-US" sz="3200" dirty="0">
              <a:solidFill>
                <a:srgbClr val="333333"/>
              </a:solidFill>
            </a:endParaRPr>
          </a:p>
        </p:txBody>
      </p:sp>
      <p:sp>
        <p:nvSpPr>
          <p:cNvPr id="592" name="Object 12">
            <a:extLst>
              <a:ext uri="{FF2B5EF4-FFF2-40B4-BE49-F238E27FC236}">
                <a16:creationId xmlns:a16="http://schemas.microsoft.com/office/drawing/2014/main" id="{A718F5D3-51CD-4BA3-91CA-CC4DBFA253C3}"/>
              </a:ext>
            </a:extLst>
          </p:cNvPr>
          <p:cNvSpPr txBox="1"/>
          <p:nvPr/>
        </p:nvSpPr>
        <p:spPr>
          <a:xfrm>
            <a:off x="12192000" y="2369970"/>
            <a:ext cx="3506597" cy="111760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48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결과 행렬</a:t>
            </a:r>
            <a:endParaRPr lang="en-US" sz="3200" dirty="0">
              <a:solidFill>
                <a:srgbClr val="333333"/>
              </a:solidFill>
            </a:endParaRPr>
          </a:p>
        </p:txBody>
      </p:sp>
      <p:sp>
        <p:nvSpPr>
          <p:cNvPr id="615" name="Object 12">
            <a:extLst>
              <a:ext uri="{FF2B5EF4-FFF2-40B4-BE49-F238E27FC236}">
                <a16:creationId xmlns:a16="http://schemas.microsoft.com/office/drawing/2014/main" id="{D255771D-7B84-4CE4-A2B6-9130177C6879}"/>
              </a:ext>
            </a:extLst>
          </p:cNvPr>
          <p:cNvSpPr txBox="1"/>
          <p:nvPr/>
        </p:nvSpPr>
        <p:spPr>
          <a:xfrm>
            <a:off x="5744919" y="7908933"/>
            <a:ext cx="6798161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A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 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열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과 </a:t>
            </a:r>
            <a:r>
              <a:rPr lang="en-US" altLang="ko-KR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B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 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행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이 같아야 함</a:t>
            </a:r>
            <a:endParaRPr lang="en-US" altLang="ko-KR" sz="1400" dirty="0">
              <a:solidFill>
                <a:srgbClr val="333333"/>
              </a:solidFill>
            </a:endParaRPr>
          </a:p>
        </p:txBody>
      </p:sp>
      <p:sp>
        <p:nvSpPr>
          <p:cNvPr id="616" name="Object 12">
            <a:extLst>
              <a:ext uri="{FF2B5EF4-FFF2-40B4-BE49-F238E27FC236}">
                <a16:creationId xmlns:a16="http://schemas.microsoft.com/office/drawing/2014/main" id="{1C595C3E-FC11-4244-BF16-961A0F44930B}"/>
              </a:ext>
            </a:extLst>
          </p:cNvPr>
          <p:cNvSpPr txBox="1"/>
          <p:nvPr/>
        </p:nvSpPr>
        <p:spPr>
          <a:xfrm>
            <a:off x="5743774" y="8596199"/>
            <a:ext cx="6798161" cy="6492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ko-KR" altLang="en-US" sz="2400" dirty="0">
                <a:solidFill>
                  <a:srgbClr val="B69AC6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결과 행렬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 크기는 </a:t>
            </a:r>
            <a:r>
              <a:rPr lang="en-US" altLang="ko-KR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A</a:t>
            </a:r>
            <a:r>
              <a:rPr lang="ko-KR" altLang="en-US" sz="2400" dirty="0">
                <a:solidFill>
                  <a:srgbClr val="FD8E6A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 행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x </a:t>
            </a:r>
            <a:r>
              <a:rPr lang="en-US" altLang="ko-KR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B</a:t>
            </a:r>
            <a:r>
              <a:rPr lang="ko-KR" altLang="en-US" sz="24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의 열</a:t>
            </a:r>
            <a:r>
              <a:rPr lang="ko-KR" altLang="en-US" sz="2400" dirty="0">
                <a:solidFill>
                  <a:srgbClr val="333333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이 됨</a:t>
            </a:r>
            <a:endParaRPr lang="en-US" altLang="ko-KR" sz="1400" dirty="0">
              <a:solidFill>
                <a:srgbClr val="333333"/>
              </a:solidFill>
            </a:endParaRPr>
          </a:p>
        </p:txBody>
      </p:sp>
      <p:sp>
        <p:nvSpPr>
          <p:cNvPr id="622" name="사각형: 둥근 모서리 621">
            <a:extLst>
              <a:ext uri="{FF2B5EF4-FFF2-40B4-BE49-F238E27FC236}">
                <a16:creationId xmlns:a16="http://schemas.microsoft.com/office/drawing/2014/main" id="{791556C1-8536-44DF-B0D1-9CF818452DFD}"/>
              </a:ext>
            </a:extLst>
          </p:cNvPr>
          <p:cNvSpPr/>
          <p:nvPr/>
        </p:nvSpPr>
        <p:spPr>
          <a:xfrm>
            <a:off x="12673741" y="3812916"/>
            <a:ext cx="697593" cy="649260"/>
          </a:xfrm>
          <a:prstGeom prst="roundRect">
            <a:avLst>
              <a:gd name="adj" fmla="val 35250"/>
            </a:avLst>
          </a:prstGeom>
          <a:solidFill>
            <a:srgbClr val="F8B5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3" name="사각형: 둥근 모서리 622">
            <a:extLst>
              <a:ext uri="{FF2B5EF4-FFF2-40B4-BE49-F238E27FC236}">
                <a16:creationId xmlns:a16="http://schemas.microsoft.com/office/drawing/2014/main" id="{FFDC7B92-FF0F-4DA6-87E4-19AA76A41FE9}"/>
              </a:ext>
            </a:extLst>
          </p:cNvPr>
          <p:cNvSpPr/>
          <p:nvPr/>
        </p:nvSpPr>
        <p:spPr>
          <a:xfrm rot="5400000">
            <a:off x="12697906" y="3790235"/>
            <a:ext cx="649263" cy="697592"/>
          </a:xfrm>
          <a:prstGeom prst="roundRect">
            <a:avLst>
              <a:gd name="adj" fmla="val 35250"/>
            </a:avLst>
          </a:prstGeom>
          <a:solidFill>
            <a:srgbClr val="9FA9D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4" name="왼쪽 대괄호 623">
            <a:extLst>
              <a:ext uri="{FF2B5EF4-FFF2-40B4-BE49-F238E27FC236}">
                <a16:creationId xmlns:a16="http://schemas.microsoft.com/office/drawing/2014/main" id="{E62183BF-6E63-43B9-A901-3B5BB28A7908}"/>
              </a:ext>
            </a:extLst>
          </p:cNvPr>
          <p:cNvSpPr/>
          <p:nvPr/>
        </p:nvSpPr>
        <p:spPr>
          <a:xfrm>
            <a:off x="12250297" y="4131511"/>
            <a:ext cx="333686" cy="1986250"/>
          </a:xfrm>
          <a:prstGeom prst="leftBracket">
            <a:avLst/>
          </a:prstGeom>
          <a:noFill/>
          <a:ln w="60325">
            <a:solidFill>
              <a:srgbClr val="7A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25" name="왼쪽 대괄호 624">
            <a:extLst>
              <a:ext uri="{FF2B5EF4-FFF2-40B4-BE49-F238E27FC236}">
                <a16:creationId xmlns:a16="http://schemas.microsoft.com/office/drawing/2014/main" id="{6E297322-20EE-4192-B9E1-2337EF32D489}"/>
              </a:ext>
            </a:extLst>
          </p:cNvPr>
          <p:cNvSpPr/>
          <p:nvPr/>
        </p:nvSpPr>
        <p:spPr>
          <a:xfrm rot="10800000">
            <a:off x="15295984" y="4131511"/>
            <a:ext cx="333686" cy="1986250"/>
          </a:xfrm>
          <a:prstGeom prst="leftBracket">
            <a:avLst/>
          </a:prstGeom>
          <a:noFill/>
          <a:ln w="60325">
            <a:solidFill>
              <a:srgbClr val="7A9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grpSp>
        <p:nvGrpSpPr>
          <p:cNvPr id="626" name="그룹 625">
            <a:extLst>
              <a:ext uri="{FF2B5EF4-FFF2-40B4-BE49-F238E27FC236}">
                <a16:creationId xmlns:a16="http://schemas.microsoft.com/office/drawing/2014/main" id="{97436EBE-C48E-4FD4-AAD1-1E7372E3E497}"/>
              </a:ext>
            </a:extLst>
          </p:cNvPr>
          <p:cNvGrpSpPr/>
          <p:nvPr/>
        </p:nvGrpSpPr>
        <p:grpSpPr>
          <a:xfrm>
            <a:off x="12673741" y="3802460"/>
            <a:ext cx="645392" cy="2560240"/>
            <a:chOff x="11798864" y="4832720"/>
            <a:chExt cx="645392" cy="2560240"/>
          </a:xfrm>
        </p:grpSpPr>
        <p:sp>
          <p:nvSpPr>
            <p:cNvPr id="636" name="Object 12">
              <a:extLst>
                <a:ext uri="{FF2B5EF4-FFF2-40B4-BE49-F238E27FC236}">
                  <a16:creationId xmlns:a16="http://schemas.microsoft.com/office/drawing/2014/main" id="{D0580F24-A641-4CCF-9F8D-90D17C9B3DD6}"/>
                </a:ext>
              </a:extLst>
            </p:cNvPr>
            <p:cNvSpPr txBox="1"/>
            <p:nvPr/>
          </p:nvSpPr>
          <p:spPr>
            <a:xfrm>
              <a:off x="11858314" y="4832720"/>
              <a:ext cx="533400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26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7" name="Object 12">
              <a:extLst>
                <a:ext uri="{FF2B5EF4-FFF2-40B4-BE49-F238E27FC236}">
                  <a16:creationId xmlns:a16="http://schemas.microsoft.com/office/drawing/2014/main" id="{AF94A8B4-D1CC-4890-BCAC-C7FD340102D1}"/>
                </a:ext>
              </a:extLst>
            </p:cNvPr>
            <p:cNvSpPr txBox="1"/>
            <p:nvPr/>
          </p:nvSpPr>
          <p:spPr>
            <a:xfrm>
              <a:off x="11798864" y="6743700"/>
              <a:ext cx="645392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164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8" name="Object 12">
              <a:extLst>
                <a:ext uri="{FF2B5EF4-FFF2-40B4-BE49-F238E27FC236}">
                  <a16:creationId xmlns:a16="http://schemas.microsoft.com/office/drawing/2014/main" id="{DD303805-4EE8-4B56-A34A-AE23B0618F6A}"/>
                </a:ext>
              </a:extLst>
            </p:cNvPr>
            <p:cNvSpPr txBox="1"/>
            <p:nvPr/>
          </p:nvSpPr>
          <p:spPr>
            <a:xfrm>
              <a:off x="11858314" y="5753828"/>
              <a:ext cx="533400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82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627" name="그룹 626">
            <a:extLst>
              <a:ext uri="{FF2B5EF4-FFF2-40B4-BE49-F238E27FC236}">
                <a16:creationId xmlns:a16="http://schemas.microsoft.com/office/drawing/2014/main" id="{A5674AF9-3701-4ECF-8B1E-5753101D4F54}"/>
              </a:ext>
            </a:extLst>
          </p:cNvPr>
          <p:cNvGrpSpPr/>
          <p:nvPr/>
        </p:nvGrpSpPr>
        <p:grpSpPr>
          <a:xfrm>
            <a:off x="13415799" y="3802459"/>
            <a:ext cx="790885" cy="2560241"/>
            <a:chOff x="12544114" y="4832719"/>
            <a:chExt cx="790885" cy="2560241"/>
          </a:xfrm>
        </p:grpSpPr>
        <p:sp>
          <p:nvSpPr>
            <p:cNvPr id="633" name="Object 12">
              <a:extLst>
                <a:ext uri="{FF2B5EF4-FFF2-40B4-BE49-F238E27FC236}">
                  <a16:creationId xmlns:a16="http://schemas.microsoft.com/office/drawing/2014/main" id="{2C802E7E-9D59-4F51-AB71-2B1F249C9880}"/>
                </a:ext>
              </a:extLst>
            </p:cNvPr>
            <p:cNvSpPr txBox="1"/>
            <p:nvPr/>
          </p:nvSpPr>
          <p:spPr>
            <a:xfrm>
              <a:off x="12672856" y="4832719"/>
              <a:ext cx="533400" cy="649259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28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4" name="Object 12">
              <a:extLst>
                <a:ext uri="{FF2B5EF4-FFF2-40B4-BE49-F238E27FC236}">
                  <a16:creationId xmlns:a16="http://schemas.microsoft.com/office/drawing/2014/main" id="{B553E679-C185-436C-8D31-906819118D98}"/>
                </a:ext>
              </a:extLst>
            </p:cNvPr>
            <p:cNvSpPr txBox="1"/>
            <p:nvPr/>
          </p:nvSpPr>
          <p:spPr>
            <a:xfrm>
              <a:off x="12544114" y="6743700"/>
              <a:ext cx="790885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178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5" name="Object 12">
              <a:extLst>
                <a:ext uri="{FF2B5EF4-FFF2-40B4-BE49-F238E27FC236}">
                  <a16:creationId xmlns:a16="http://schemas.microsoft.com/office/drawing/2014/main" id="{10498765-7C93-4B89-9AFD-75FE472D5178}"/>
                </a:ext>
              </a:extLst>
            </p:cNvPr>
            <p:cNvSpPr txBox="1"/>
            <p:nvPr/>
          </p:nvSpPr>
          <p:spPr>
            <a:xfrm>
              <a:off x="12544114" y="5753828"/>
              <a:ext cx="790885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89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628" name="그룹 627">
            <a:extLst>
              <a:ext uri="{FF2B5EF4-FFF2-40B4-BE49-F238E27FC236}">
                <a16:creationId xmlns:a16="http://schemas.microsoft.com/office/drawing/2014/main" id="{A9F58E23-C4FE-4AF1-BC3B-3E970FEE05AF}"/>
              </a:ext>
            </a:extLst>
          </p:cNvPr>
          <p:cNvGrpSpPr/>
          <p:nvPr/>
        </p:nvGrpSpPr>
        <p:grpSpPr>
          <a:xfrm>
            <a:off x="14355892" y="3802456"/>
            <a:ext cx="790885" cy="2560244"/>
            <a:chOff x="13227602" y="4832716"/>
            <a:chExt cx="790885" cy="2560244"/>
          </a:xfrm>
        </p:grpSpPr>
        <p:sp>
          <p:nvSpPr>
            <p:cNvPr id="630" name="Object 12">
              <a:extLst>
                <a:ext uri="{FF2B5EF4-FFF2-40B4-BE49-F238E27FC236}">
                  <a16:creationId xmlns:a16="http://schemas.microsoft.com/office/drawing/2014/main" id="{BA04AEFD-FEC4-44B1-86C1-779C099E8903}"/>
                </a:ext>
              </a:extLst>
            </p:cNvPr>
            <p:cNvSpPr txBox="1"/>
            <p:nvPr/>
          </p:nvSpPr>
          <p:spPr>
            <a:xfrm>
              <a:off x="13356344" y="4832716"/>
              <a:ext cx="533400" cy="6492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  <a:cs typeface="BM JUA " pitchFamily="34" charset="0"/>
                </a:rPr>
                <a:t>30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1" name="Object 12">
              <a:extLst>
                <a:ext uri="{FF2B5EF4-FFF2-40B4-BE49-F238E27FC236}">
                  <a16:creationId xmlns:a16="http://schemas.microsoft.com/office/drawing/2014/main" id="{5FB389EE-DB56-4E9C-BF18-C186F877A3B5}"/>
                </a:ext>
              </a:extLst>
            </p:cNvPr>
            <p:cNvSpPr txBox="1"/>
            <p:nvPr/>
          </p:nvSpPr>
          <p:spPr>
            <a:xfrm>
              <a:off x="13227602" y="6743700"/>
              <a:ext cx="790885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192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  <p:sp>
          <p:nvSpPr>
            <p:cNvPr id="632" name="Object 12">
              <a:extLst>
                <a:ext uri="{FF2B5EF4-FFF2-40B4-BE49-F238E27FC236}">
                  <a16:creationId xmlns:a16="http://schemas.microsoft.com/office/drawing/2014/main" id="{B20B394F-444B-4BEC-A49C-5E02159DDB65}"/>
                </a:ext>
              </a:extLst>
            </p:cNvPr>
            <p:cNvSpPr txBox="1"/>
            <p:nvPr/>
          </p:nvSpPr>
          <p:spPr>
            <a:xfrm>
              <a:off x="13227602" y="5753828"/>
              <a:ext cx="790885" cy="649260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25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96</a:t>
              </a:r>
              <a:endParaRPr lang="en-US" sz="2500" dirty="0">
                <a:solidFill>
                  <a:srgbClr val="333333"/>
                </a:solidFill>
              </a:endParaRPr>
            </a:p>
          </p:txBody>
        </p:sp>
      </p:grpSp>
      <p:sp>
        <p:nvSpPr>
          <p:cNvPr id="629" name="Object 12">
            <a:extLst>
              <a:ext uri="{FF2B5EF4-FFF2-40B4-BE49-F238E27FC236}">
                <a16:creationId xmlns:a16="http://schemas.microsoft.com/office/drawing/2014/main" id="{BE9BF7A0-8CA7-41FA-B50D-AEED0F6C9BC7}"/>
              </a:ext>
            </a:extLst>
          </p:cNvPr>
          <p:cNvSpPr txBox="1"/>
          <p:nvPr/>
        </p:nvSpPr>
        <p:spPr>
          <a:xfrm>
            <a:off x="12673740" y="4462175"/>
            <a:ext cx="697594" cy="45707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ko-KR" sz="2000" dirty="0">
                <a:solidFill>
                  <a:srgbClr val="B69AC6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</a:rPr>
              <a:t>1,1 =</a:t>
            </a:r>
            <a:endParaRPr lang="en-US" sz="1200" dirty="0">
              <a:solidFill>
                <a:srgbClr val="B69AC6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F9466598-0BEB-41CC-9737-D5246792C7D4}"/>
              </a:ext>
            </a:extLst>
          </p:cNvPr>
          <p:cNvGrpSpPr/>
          <p:nvPr/>
        </p:nvGrpSpPr>
        <p:grpSpPr>
          <a:xfrm>
            <a:off x="11441267" y="5026271"/>
            <a:ext cx="200304" cy="112614"/>
            <a:chOff x="11337237" y="4914899"/>
            <a:chExt cx="304800" cy="17136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2F0356-FDF7-49FB-9BA9-E1C12C18E00C}"/>
                </a:ext>
              </a:extLst>
            </p:cNvPr>
            <p:cNvCxnSpPr>
              <a:cxnSpLocks/>
            </p:cNvCxnSpPr>
            <p:nvPr/>
          </p:nvCxnSpPr>
          <p:spPr>
            <a:xfrm>
              <a:off x="11337237" y="4914899"/>
              <a:ext cx="304800" cy="1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E1D5BB6A-F01C-4D3C-8587-F38DABC6238E}"/>
                </a:ext>
              </a:extLst>
            </p:cNvPr>
            <p:cNvCxnSpPr>
              <a:cxnSpLocks/>
            </p:cNvCxnSpPr>
            <p:nvPr/>
          </p:nvCxnSpPr>
          <p:spPr>
            <a:xfrm>
              <a:off x="11337237" y="5086262"/>
              <a:ext cx="304800" cy="0"/>
            </a:xfrm>
            <a:prstGeom prst="line">
              <a:avLst/>
            </a:prstGeom>
            <a:ln w="44450" cap="rnd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AAD1C1-6F43-4882-AFFE-A75E7BE6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5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10884" y="3001811"/>
            <a:ext cx="8331973" cy="7041046"/>
            <a:chOff x="810884" y="3001811"/>
            <a:chExt cx="8331973" cy="70410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884" y="3001811"/>
              <a:ext cx="8331973" cy="704104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67000" y="1386998"/>
            <a:ext cx="2809524" cy="6550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dirty="0">
                <a:solidFill>
                  <a:srgbClr val="FFFFFF"/>
                </a:solidFill>
                <a:latin typeface="Cafe24 Ssukssuk " pitchFamily="34" charset="0"/>
                <a:cs typeface="Cafe24 Ssukssuk " pitchFamily="34" charset="0"/>
              </a:rPr>
              <a:t>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164003" y="4810623"/>
            <a:ext cx="768518" cy="1008567"/>
            <a:chOff x="8164003" y="4810623"/>
            <a:chExt cx="768518" cy="10085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4380000">
              <a:off x="8164003" y="4810623"/>
              <a:ext cx="768518" cy="1008567"/>
            </a:xfrm>
            <a:prstGeom prst="rect">
              <a:avLst/>
            </a:prstGeom>
          </p:spPr>
        </p:pic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05CACE4F-3472-4E10-BE54-28565659CFA3}"/>
              </a:ext>
            </a:extLst>
          </p:cNvPr>
          <p:cNvSpPr txBox="1"/>
          <p:nvPr/>
        </p:nvSpPr>
        <p:spPr>
          <a:xfrm>
            <a:off x="12560402" y="1714500"/>
            <a:ext cx="4130380" cy="2057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3800" kern="0" spc="800" dirty="0">
                <a:ln w="63500">
                  <a:solidFill>
                    <a:srgbClr val="333333"/>
                  </a:solidFill>
                </a:ln>
                <a:solidFill>
                  <a:srgbClr val="9FA9D8"/>
                </a:solidFill>
                <a:latin typeface="210 수퍼사이즈 Black" panose="02020603020101020101" pitchFamily="18" charset="-127"/>
                <a:ea typeface="210 수퍼사이즈 Black" panose="02020603020101020101" pitchFamily="18" charset="-127"/>
                <a:cs typeface="TTTogether" pitchFamily="34" charset="0"/>
              </a:rPr>
              <a:t>02</a:t>
            </a:r>
            <a:endParaRPr lang="en-US" sz="4800" dirty="0">
              <a:ln w="63500">
                <a:solidFill>
                  <a:srgbClr val="333333"/>
                </a:solidFill>
              </a:ln>
              <a:solidFill>
                <a:srgbClr val="9FA9D8"/>
              </a:solidFill>
              <a:latin typeface="210 수퍼사이즈 Black" panose="02020603020101020101" pitchFamily="18" charset="-127"/>
              <a:ea typeface="210 수퍼사이즈 Black" panose="02020603020101020101" pitchFamily="18" charset="-127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AE6D652A-CE2E-44D4-8737-372E6ED1E180}"/>
              </a:ext>
            </a:extLst>
          </p:cNvPr>
          <p:cNvSpPr txBox="1"/>
          <p:nvPr/>
        </p:nvSpPr>
        <p:spPr>
          <a:xfrm>
            <a:off x="10495779" y="4458214"/>
            <a:ext cx="6179423" cy="2743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8000" dirty="0">
                <a:solidFill>
                  <a:srgbClr val="333333"/>
                </a:solidFill>
                <a:latin typeface="210 나무굴림 EB" panose="02020603020101020101" pitchFamily="18" charset="-127"/>
                <a:ea typeface="210 나무굴림 EB" panose="02020603020101020101" pitchFamily="18" charset="-127"/>
              </a:rPr>
              <a:t>기획</a:t>
            </a:r>
            <a:endParaRPr lang="en-US" sz="4000" dirty="0">
              <a:latin typeface="210 나무굴림 EB" panose="02020603020101020101" pitchFamily="18" charset="-127"/>
              <a:ea typeface="210 나무굴림 EB" panose="02020603020101020101" pitchFamily="18" charset="-127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0324C41F-4F14-4CDB-8846-736A57B2C3BE}"/>
              </a:ext>
            </a:extLst>
          </p:cNvPr>
          <p:cNvSpPr txBox="1"/>
          <p:nvPr/>
        </p:nvSpPr>
        <p:spPr>
          <a:xfrm>
            <a:off x="12560402" y="7277614"/>
            <a:ext cx="4114800" cy="1295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스케줄</a:t>
            </a:r>
            <a:endParaRPr lang="en-US" altLang="ko-KR" sz="2900" dirty="0">
              <a:solidFill>
                <a:srgbClr val="7A91BF"/>
              </a:solidFill>
              <a:latin typeface="210 어른동화 L" panose="02020603020101020101" pitchFamily="18" charset="-127"/>
              <a:ea typeface="210 어른동화 L" panose="02020603020101020101" pitchFamily="18" charset="-127"/>
              <a:cs typeface="BM JUA " pitchFamily="34" charset="0"/>
            </a:endParaRPr>
          </a:p>
          <a:p>
            <a:pPr algn="r"/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스케치 </a:t>
            </a:r>
            <a:r>
              <a:rPr lang="en-US" altLang="ko-KR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&amp; </a:t>
            </a:r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디자인</a:t>
            </a:r>
            <a:endParaRPr lang="en-US" altLang="ko-KR" sz="2900" dirty="0">
              <a:solidFill>
                <a:srgbClr val="7A91BF"/>
              </a:solidFill>
              <a:latin typeface="210 어른동화 L" panose="02020603020101020101" pitchFamily="18" charset="-127"/>
              <a:ea typeface="210 어른동화 L" panose="02020603020101020101" pitchFamily="18" charset="-127"/>
              <a:cs typeface="BM JUA " pitchFamily="34" charset="0"/>
            </a:endParaRPr>
          </a:p>
          <a:p>
            <a:pPr algn="r"/>
            <a:r>
              <a:rPr lang="ko-KR" altLang="en-US" sz="2900" dirty="0">
                <a:solidFill>
                  <a:srgbClr val="7A91BF"/>
                </a:solidFill>
                <a:latin typeface="210 어른동화 L" panose="02020603020101020101" pitchFamily="18" charset="-127"/>
                <a:ea typeface="210 어른동화 L" panose="02020603020101020101" pitchFamily="18" charset="-127"/>
                <a:cs typeface="BM JUA " pitchFamily="34" charset="0"/>
              </a:rPr>
              <a:t>콘셉트</a:t>
            </a:r>
            <a:endParaRPr lang="en-US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D67951-FAFC-4244-8614-12DE4DC2C511}"/>
              </a:ext>
            </a:extLst>
          </p:cNvPr>
          <p:cNvGrpSpPr/>
          <p:nvPr/>
        </p:nvGrpSpPr>
        <p:grpSpPr>
          <a:xfrm>
            <a:off x="1981200" y="1394990"/>
            <a:ext cx="3167163" cy="1811447"/>
            <a:chOff x="13335000" y="6153147"/>
            <a:chExt cx="2286000" cy="860593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AEC7638-D7F3-4838-B334-38F75B06B911}"/>
                </a:ext>
              </a:extLst>
            </p:cNvPr>
            <p:cNvSpPr/>
            <p:nvPr/>
          </p:nvSpPr>
          <p:spPr>
            <a:xfrm>
              <a:off x="13335000" y="6153147"/>
              <a:ext cx="2286000" cy="609600"/>
            </a:xfrm>
            <a:prstGeom prst="roundRect">
              <a:avLst>
                <a:gd name="adj" fmla="val 5000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기획</a:t>
              </a:r>
              <a:endParaRPr lang="ko-KR" altLang="en-US" sz="2400" dirty="0">
                <a:latin typeface="210 어른동화 L" panose="02020603020101020101" pitchFamily="18" charset="-127"/>
                <a:ea typeface="210 어른동화 L" panose="02020603020101020101" pitchFamily="18" charset="-127"/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40B5375B-E7D7-4DCC-802B-74849E6F426F}"/>
                </a:ext>
              </a:extLst>
            </p:cNvPr>
            <p:cNvSpPr/>
            <p:nvPr/>
          </p:nvSpPr>
          <p:spPr>
            <a:xfrm rot="9565607">
              <a:off x="13760166" y="6613671"/>
              <a:ext cx="364604" cy="400069"/>
            </a:xfrm>
            <a:prstGeom prst="triangle">
              <a:avLst>
                <a:gd name="adj" fmla="val 0"/>
              </a:avLst>
            </a:prstGeom>
            <a:solidFill>
              <a:srgbClr val="7A9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23810" y="1236035"/>
            <a:ext cx="17638095" cy="551682"/>
            <a:chOff x="323810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10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7420" y="8076190"/>
            <a:ext cx="761747" cy="700220"/>
            <a:chOff x="1207420" y="8076190"/>
            <a:chExt cx="761747" cy="700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07420" y="8076190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7293" y="8984522"/>
            <a:ext cx="554705" cy="527430"/>
            <a:chOff x="777293" y="8984522"/>
            <a:chExt cx="554705" cy="52743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293" y="8984522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69167" y="8675799"/>
            <a:ext cx="516547" cy="491149"/>
            <a:chOff x="1969167" y="8675799"/>
            <a:chExt cx="516547" cy="4911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167" y="8675799"/>
              <a:ext cx="516547" cy="491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41784" y="7040534"/>
            <a:ext cx="3892032" cy="3245180"/>
            <a:chOff x="14395968" y="6204394"/>
            <a:chExt cx="4894838" cy="40813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95968" y="6204394"/>
              <a:ext cx="4894838" cy="4081320"/>
            </a:xfrm>
            <a:prstGeom prst="rect">
              <a:avLst/>
            </a:prstGeom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6F57875-B22C-46C0-BFFF-6693C012F915}"/>
              </a:ext>
            </a:extLst>
          </p:cNvPr>
          <p:cNvSpPr/>
          <p:nvPr/>
        </p:nvSpPr>
        <p:spPr>
          <a:xfrm>
            <a:off x="3733801" y="870308"/>
            <a:ext cx="10896600" cy="1283136"/>
          </a:xfrm>
          <a:prstGeom prst="roundRect">
            <a:avLst>
              <a:gd name="adj" fmla="val 50000"/>
            </a:avLst>
          </a:prstGeom>
          <a:solidFill>
            <a:srgbClr val="7A9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210 어른동화 L" panose="02020603020101020101" pitchFamily="18" charset="-127"/>
                <a:ea typeface="210 어른동화 L" panose="02020603020101020101" pitchFamily="18" charset="-127"/>
              </a:rPr>
              <a:t>스케줄</a:t>
            </a:r>
            <a:endParaRPr lang="ko-KR" altLang="en-US" sz="3200" dirty="0">
              <a:latin typeface="210 어른동화 L" panose="02020603020101020101" pitchFamily="18" charset="-127"/>
              <a:ea typeface="210 어른동화 L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7D2D357-ED88-4FCF-9043-B40753A5E247}"/>
              </a:ext>
            </a:extLst>
          </p:cNvPr>
          <p:cNvGrpSpPr/>
          <p:nvPr/>
        </p:nvGrpSpPr>
        <p:grpSpPr>
          <a:xfrm>
            <a:off x="2355018" y="3232719"/>
            <a:ext cx="13577964" cy="2519127"/>
            <a:chOff x="2485714" y="3232719"/>
            <a:chExt cx="13577964" cy="251912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D33ADF6-A0C4-4A9C-AA0E-6E907A86AA56}"/>
                </a:ext>
              </a:extLst>
            </p:cNvPr>
            <p:cNvGrpSpPr/>
            <p:nvPr/>
          </p:nvGrpSpPr>
          <p:grpSpPr>
            <a:xfrm>
              <a:off x="2485714" y="3232719"/>
              <a:ext cx="3379373" cy="2519127"/>
              <a:chOff x="1969167" y="3186988"/>
              <a:chExt cx="3379373" cy="2519127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FB52C4B4-3F29-46D7-8F06-DA2C5F54D571}"/>
                  </a:ext>
                </a:extLst>
              </p:cNvPr>
              <p:cNvGrpSpPr/>
              <p:nvPr/>
            </p:nvGrpSpPr>
            <p:grpSpPr>
              <a:xfrm>
                <a:off x="1969167" y="3186988"/>
                <a:ext cx="3379373" cy="1078339"/>
                <a:chOff x="1419154" y="3688978"/>
                <a:chExt cx="3379373" cy="1078339"/>
              </a:xfrm>
            </p:grpSpPr>
            <p:sp>
              <p:nvSpPr>
                <p:cNvPr id="113" name="왼쪽 대괄호 112">
                  <a:extLst>
                    <a:ext uri="{FF2B5EF4-FFF2-40B4-BE49-F238E27FC236}">
                      <a16:creationId xmlns:a16="http://schemas.microsoft.com/office/drawing/2014/main" id="{72905B0B-DFB4-4B21-B5F0-EA39348846F9}"/>
                    </a:ext>
                  </a:extLst>
                </p:cNvPr>
                <p:cNvSpPr/>
                <p:nvPr/>
              </p:nvSpPr>
              <p:spPr>
                <a:xfrm>
                  <a:off x="1419154" y="3688979"/>
                  <a:ext cx="333686" cy="1078337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왼쪽 대괄호 113">
                  <a:extLst>
                    <a:ext uri="{FF2B5EF4-FFF2-40B4-BE49-F238E27FC236}">
                      <a16:creationId xmlns:a16="http://schemas.microsoft.com/office/drawing/2014/main" id="{35392E25-4CD3-487C-A0E3-E7CCFE3B6422}"/>
                    </a:ext>
                  </a:extLst>
                </p:cNvPr>
                <p:cNvSpPr/>
                <p:nvPr/>
              </p:nvSpPr>
              <p:spPr>
                <a:xfrm rot="10800000">
                  <a:off x="4464841" y="3688978"/>
                  <a:ext cx="333686" cy="1078339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Object 12">
                  <a:extLst>
                    <a:ext uri="{FF2B5EF4-FFF2-40B4-BE49-F238E27FC236}">
                      <a16:creationId xmlns:a16="http://schemas.microsoft.com/office/drawing/2014/main" id="{88E2B750-5A77-4754-B247-102EF8AD4B34}"/>
                    </a:ext>
                  </a:extLst>
                </p:cNvPr>
                <p:cNvSpPr txBox="1"/>
                <p:nvPr/>
              </p:nvSpPr>
              <p:spPr>
                <a:xfrm>
                  <a:off x="1419154" y="3843055"/>
                  <a:ext cx="3379373" cy="77018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ko-KR" altLang="en-US" sz="4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콘셉트 선정</a:t>
                  </a:r>
                  <a:endParaRPr lang="en-US" sz="3200" dirty="0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F29C5D-AE46-49B3-8888-1B74A2BE854B}"/>
                  </a:ext>
                </a:extLst>
              </p:cNvPr>
              <p:cNvSpPr txBox="1"/>
              <p:nvPr/>
            </p:nvSpPr>
            <p:spPr>
              <a:xfrm>
                <a:off x="2013452" y="4690452"/>
                <a:ext cx="32908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8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월 </a:t>
                </a:r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12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일</a:t>
                </a:r>
                <a:endParaRPr lang="en-US" altLang="ko-KR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콘셉트 선정 및 스케치 작업</a:t>
                </a: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F027671-1879-414C-AF1B-143F0B48AA20}"/>
                </a:ext>
              </a:extLst>
            </p:cNvPr>
            <p:cNvGrpSpPr/>
            <p:nvPr/>
          </p:nvGrpSpPr>
          <p:grpSpPr>
            <a:xfrm rot="2700000">
              <a:off x="6631344" y="3670528"/>
              <a:ext cx="187409" cy="202721"/>
              <a:chOff x="6619209" y="4774171"/>
              <a:chExt cx="228600" cy="247279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6DA5B04-3F90-4530-B6A7-2D835F19D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209" y="4897811"/>
                <a:ext cx="228600" cy="0"/>
              </a:xfrm>
              <a:prstGeom prst="line">
                <a:avLst/>
              </a:prstGeom>
              <a:ln w="44450" cap="rnd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9CCAEE24-872A-4A3B-9F9C-76D1D440C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509" y="4774171"/>
                <a:ext cx="0" cy="247279"/>
              </a:xfrm>
              <a:prstGeom prst="line">
                <a:avLst/>
              </a:prstGeom>
              <a:ln w="44450" cap="rnd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2B6C706-91CA-4BE4-A3F2-D39B25721D36}"/>
                </a:ext>
              </a:extLst>
            </p:cNvPr>
            <p:cNvGrpSpPr/>
            <p:nvPr/>
          </p:nvGrpSpPr>
          <p:grpSpPr>
            <a:xfrm>
              <a:off x="7585010" y="3232719"/>
              <a:ext cx="3379373" cy="2519127"/>
              <a:chOff x="6934200" y="3186988"/>
              <a:chExt cx="3379373" cy="2519127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52305CEB-CC80-4D74-8302-4F88CC593929}"/>
                  </a:ext>
                </a:extLst>
              </p:cNvPr>
              <p:cNvGrpSpPr/>
              <p:nvPr/>
            </p:nvGrpSpPr>
            <p:grpSpPr>
              <a:xfrm>
                <a:off x="6934200" y="3186988"/>
                <a:ext cx="3379373" cy="1078339"/>
                <a:chOff x="1419154" y="3688978"/>
                <a:chExt cx="3379373" cy="1078339"/>
              </a:xfrm>
            </p:grpSpPr>
            <p:sp>
              <p:nvSpPr>
                <p:cNvPr id="139" name="왼쪽 대괄호 138">
                  <a:extLst>
                    <a:ext uri="{FF2B5EF4-FFF2-40B4-BE49-F238E27FC236}">
                      <a16:creationId xmlns:a16="http://schemas.microsoft.com/office/drawing/2014/main" id="{841B6BC5-2791-4BCB-97F2-699C9C9FBA83}"/>
                    </a:ext>
                  </a:extLst>
                </p:cNvPr>
                <p:cNvSpPr/>
                <p:nvPr/>
              </p:nvSpPr>
              <p:spPr>
                <a:xfrm>
                  <a:off x="1419154" y="3688979"/>
                  <a:ext cx="333686" cy="1078337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왼쪽 대괄호 139">
                  <a:extLst>
                    <a:ext uri="{FF2B5EF4-FFF2-40B4-BE49-F238E27FC236}">
                      <a16:creationId xmlns:a16="http://schemas.microsoft.com/office/drawing/2014/main" id="{0870EB16-544C-4715-BCCE-033A1C5139C7}"/>
                    </a:ext>
                  </a:extLst>
                </p:cNvPr>
                <p:cNvSpPr/>
                <p:nvPr/>
              </p:nvSpPr>
              <p:spPr>
                <a:xfrm rot="10800000">
                  <a:off x="4464841" y="3688978"/>
                  <a:ext cx="333686" cy="1078339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Object 12">
                  <a:extLst>
                    <a:ext uri="{FF2B5EF4-FFF2-40B4-BE49-F238E27FC236}">
                      <a16:creationId xmlns:a16="http://schemas.microsoft.com/office/drawing/2014/main" id="{6635E644-94C1-48B6-A1A7-A8B235840D99}"/>
                    </a:ext>
                  </a:extLst>
                </p:cNvPr>
                <p:cNvSpPr txBox="1"/>
                <p:nvPr/>
              </p:nvSpPr>
              <p:spPr>
                <a:xfrm>
                  <a:off x="1419154" y="3843055"/>
                  <a:ext cx="3379373" cy="77018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ko-KR" altLang="en-US" sz="4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틀 작업</a:t>
                  </a:r>
                  <a:endParaRPr lang="en-US" altLang="ko-KR" sz="4800" dirty="0">
                    <a:solidFill>
                      <a:srgbClr val="333333"/>
                    </a:solidFill>
                    <a:latin typeface="210 어른동화 L" panose="02020603020101020101" pitchFamily="18" charset="-127"/>
                    <a:ea typeface="210 어른동화 L" panose="02020603020101020101" pitchFamily="18" charset="-127"/>
                  </a:endParaRPr>
                </a:p>
                <a:p>
                  <a:pPr algn="ctr"/>
                  <a:r>
                    <a:rPr lang="en-US" altLang="ko-KR" sz="4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HTML</a:t>
                  </a:r>
                  <a:endParaRPr lang="en-US" sz="3200" dirty="0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D2C0789-ED93-45F8-8601-C2B7314F364E}"/>
                  </a:ext>
                </a:extLst>
              </p:cNvPr>
              <p:cNvSpPr txBox="1"/>
              <p:nvPr/>
            </p:nvSpPr>
            <p:spPr>
              <a:xfrm>
                <a:off x="6978485" y="4690452"/>
                <a:ext cx="32908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8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월 </a:t>
                </a:r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13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일</a:t>
                </a:r>
                <a:endParaRPr lang="en-US" altLang="ko-KR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HTML, CSS </a:t>
                </a:r>
                <a:r>
                  <a:rPr lang="ko-KR" altLang="en-US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작업</a:t>
                </a: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70B92FCC-AE8E-4A1B-BB6E-552F4303A9FB}"/>
                </a:ext>
              </a:extLst>
            </p:cNvPr>
            <p:cNvGrpSpPr/>
            <p:nvPr/>
          </p:nvGrpSpPr>
          <p:grpSpPr>
            <a:xfrm rot="2700000">
              <a:off x="11730640" y="3670528"/>
              <a:ext cx="187409" cy="202721"/>
              <a:chOff x="6619209" y="4774171"/>
              <a:chExt cx="228600" cy="247279"/>
            </a:xfrm>
          </p:grpSpPr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2331C88F-CED2-45A9-9B27-6459FE1E9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209" y="4897811"/>
                <a:ext cx="228600" cy="0"/>
              </a:xfrm>
              <a:prstGeom prst="line">
                <a:avLst/>
              </a:prstGeom>
              <a:ln w="44450" cap="rnd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EE46D92-58BC-40CD-91D7-26BBFDEC8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509" y="4774171"/>
                <a:ext cx="0" cy="247279"/>
              </a:xfrm>
              <a:prstGeom prst="line">
                <a:avLst/>
              </a:prstGeom>
              <a:ln w="44450" cap="rnd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F82D52-F5D1-429E-A2F1-ACF8D97DD63D}"/>
                </a:ext>
              </a:extLst>
            </p:cNvPr>
            <p:cNvGrpSpPr/>
            <p:nvPr/>
          </p:nvGrpSpPr>
          <p:grpSpPr>
            <a:xfrm>
              <a:off x="12684305" y="3232719"/>
              <a:ext cx="3379373" cy="2519127"/>
              <a:chOff x="12167758" y="3186988"/>
              <a:chExt cx="3379373" cy="2519127"/>
            </a:xfrm>
          </p:grpSpPr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1BF0E69E-33CA-4EEC-B38E-6D9BE3EE3305}"/>
                  </a:ext>
                </a:extLst>
              </p:cNvPr>
              <p:cNvGrpSpPr/>
              <p:nvPr/>
            </p:nvGrpSpPr>
            <p:grpSpPr>
              <a:xfrm>
                <a:off x="12167758" y="3186988"/>
                <a:ext cx="3379373" cy="1078339"/>
                <a:chOff x="1419154" y="3688978"/>
                <a:chExt cx="3379373" cy="1078339"/>
              </a:xfrm>
            </p:grpSpPr>
            <p:sp>
              <p:nvSpPr>
                <p:cNvPr id="152" name="왼쪽 대괄호 151">
                  <a:extLst>
                    <a:ext uri="{FF2B5EF4-FFF2-40B4-BE49-F238E27FC236}">
                      <a16:creationId xmlns:a16="http://schemas.microsoft.com/office/drawing/2014/main" id="{013B2959-1D71-4E97-A24D-5FA31DF45E17}"/>
                    </a:ext>
                  </a:extLst>
                </p:cNvPr>
                <p:cNvSpPr/>
                <p:nvPr/>
              </p:nvSpPr>
              <p:spPr>
                <a:xfrm>
                  <a:off x="1419154" y="3688979"/>
                  <a:ext cx="333686" cy="1078337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왼쪽 대괄호 152">
                  <a:extLst>
                    <a:ext uri="{FF2B5EF4-FFF2-40B4-BE49-F238E27FC236}">
                      <a16:creationId xmlns:a16="http://schemas.microsoft.com/office/drawing/2014/main" id="{8006CCEF-6F55-40D2-AE1E-17770AC7C10E}"/>
                    </a:ext>
                  </a:extLst>
                </p:cNvPr>
                <p:cNvSpPr/>
                <p:nvPr/>
              </p:nvSpPr>
              <p:spPr>
                <a:xfrm rot="10800000">
                  <a:off x="4464841" y="3688978"/>
                  <a:ext cx="333686" cy="1078339"/>
                </a:xfrm>
                <a:prstGeom prst="leftBracket">
                  <a:avLst/>
                </a:prstGeom>
                <a:noFill/>
                <a:ln w="60325">
                  <a:solidFill>
                    <a:srgbClr val="7A91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Object 12">
                  <a:extLst>
                    <a:ext uri="{FF2B5EF4-FFF2-40B4-BE49-F238E27FC236}">
                      <a16:creationId xmlns:a16="http://schemas.microsoft.com/office/drawing/2014/main" id="{5E321ADC-1BD3-4A9E-91C7-FBF492BAD56E}"/>
                    </a:ext>
                  </a:extLst>
                </p:cNvPr>
                <p:cNvSpPr txBox="1"/>
                <p:nvPr/>
              </p:nvSpPr>
              <p:spPr>
                <a:xfrm>
                  <a:off x="1419154" y="3843055"/>
                  <a:ext cx="3379373" cy="770184"/>
                </a:xfrm>
                <a:prstGeom prst="rect">
                  <a:avLst/>
                </a:prstGeom>
                <a:noFill/>
              </p:spPr>
              <p:txBody>
                <a:bodyPr wrap="square" rtlCol="0" anchor="ctr"/>
                <a:lstStyle/>
                <a:p>
                  <a:pPr algn="ctr"/>
                  <a:r>
                    <a:rPr lang="en-US" altLang="ko-KR" sz="4800" dirty="0" err="1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javascript</a:t>
                  </a:r>
                  <a:r>
                    <a:rPr lang="en-US" altLang="ko-KR" sz="4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 </a:t>
                  </a:r>
                </a:p>
                <a:p>
                  <a:pPr algn="ctr"/>
                  <a:r>
                    <a:rPr lang="ko-KR" altLang="en-US" sz="4800" dirty="0">
                      <a:solidFill>
                        <a:srgbClr val="333333"/>
                      </a:solidFill>
                      <a:latin typeface="210 어른동화 L" panose="02020603020101020101" pitchFamily="18" charset="-127"/>
                      <a:ea typeface="210 어른동화 L" panose="02020603020101020101" pitchFamily="18" charset="-127"/>
                    </a:rPr>
                    <a:t>구현</a:t>
                  </a:r>
                  <a:endParaRPr lang="en-US" sz="3200" dirty="0">
                    <a:solidFill>
                      <a:srgbClr val="333333"/>
                    </a:solidFill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77B19F4-FBC9-4A87-A13F-A93E8B64DEF6}"/>
                  </a:ext>
                </a:extLst>
              </p:cNvPr>
              <p:cNvSpPr txBox="1"/>
              <p:nvPr/>
            </p:nvSpPr>
            <p:spPr>
              <a:xfrm>
                <a:off x="12212043" y="4690452"/>
                <a:ext cx="329080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8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월 </a:t>
                </a:r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14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일 </a:t>
                </a:r>
                <a:r>
                  <a:rPr lang="en-US" altLang="ko-KR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~ 17</a:t>
                </a:r>
                <a:r>
                  <a:rPr lang="ko-KR" altLang="en-US" sz="2400" dirty="0">
                    <a:solidFill>
                      <a:srgbClr val="FD8E6A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일</a:t>
                </a:r>
                <a:endParaRPr lang="en-US" altLang="ko-KR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endParaRPr lang="en-US" altLang="ko-KR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jQuery, </a:t>
                </a:r>
                <a:r>
                  <a:rPr lang="en-US" altLang="ko-KR" dirty="0" err="1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javascript</a:t>
                </a:r>
                <a:r>
                  <a:rPr lang="ko-KR" altLang="en-US" dirty="0">
                    <a:solidFill>
                      <a:srgbClr val="7A91BF"/>
                    </a:solidFill>
                    <a:latin typeface="210 어른동화 R" panose="02020603020101020101" pitchFamily="18" charset="-127"/>
                    <a:ea typeface="210 어른동화 R" panose="02020603020101020101" pitchFamily="18" charset="-127"/>
                  </a:rPr>
                  <a:t>로 기능 구현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C8DD69F-861E-483D-A316-01CC8257D6F8}"/>
              </a:ext>
            </a:extLst>
          </p:cNvPr>
          <p:cNvGrpSpPr/>
          <p:nvPr/>
        </p:nvGrpSpPr>
        <p:grpSpPr>
          <a:xfrm>
            <a:off x="7454314" y="6624810"/>
            <a:ext cx="3379373" cy="2519127"/>
            <a:chOff x="7432565" y="6624810"/>
            <a:chExt cx="3379373" cy="2519127"/>
          </a:xfrm>
        </p:grpSpPr>
        <p:sp>
          <p:nvSpPr>
            <p:cNvPr id="156" name="왼쪽 대괄호 155">
              <a:extLst>
                <a:ext uri="{FF2B5EF4-FFF2-40B4-BE49-F238E27FC236}">
                  <a16:creationId xmlns:a16="http://schemas.microsoft.com/office/drawing/2014/main" id="{04DCDD79-B176-4A4B-B8F7-3B3E5D492534}"/>
                </a:ext>
              </a:extLst>
            </p:cNvPr>
            <p:cNvSpPr/>
            <p:nvPr/>
          </p:nvSpPr>
          <p:spPr>
            <a:xfrm>
              <a:off x="7432565" y="6624811"/>
              <a:ext cx="333686" cy="1078337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왼쪽 대괄호 156">
              <a:extLst>
                <a:ext uri="{FF2B5EF4-FFF2-40B4-BE49-F238E27FC236}">
                  <a16:creationId xmlns:a16="http://schemas.microsoft.com/office/drawing/2014/main" id="{E7B5E31D-DA8C-42E0-B964-9A7E57F26B32}"/>
                </a:ext>
              </a:extLst>
            </p:cNvPr>
            <p:cNvSpPr/>
            <p:nvPr/>
          </p:nvSpPr>
          <p:spPr>
            <a:xfrm rot="10800000">
              <a:off x="10478252" y="6624810"/>
              <a:ext cx="333686" cy="1078339"/>
            </a:xfrm>
            <a:prstGeom prst="leftBracket">
              <a:avLst/>
            </a:prstGeom>
            <a:noFill/>
            <a:ln w="60325">
              <a:solidFill>
                <a:srgbClr val="7A91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Object 12">
              <a:extLst>
                <a:ext uri="{FF2B5EF4-FFF2-40B4-BE49-F238E27FC236}">
                  <a16:creationId xmlns:a16="http://schemas.microsoft.com/office/drawing/2014/main" id="{0198D72C-EF48-4DE7-8938-B9D48308CB4E}"/>
                </a:ext>
              </a:extLst>
            </p:cNvPr>
            <p:cNvSpPr txBox="1"/>
            <p:nvPr/>
          </p:nvSpPr>
          <p:spPr>
            <a:xfrm>
              <a:off x="7432565" y="6778887"/>
              <a:ext cx="3379373" cy="770184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pPr algn="ctr"/>
              <a:r>
                <a:rPr lang="en-US" altLang="ko-KR" sz="4800" dirty="0">
                  <a:solidFill>
                    <a:srgbClr val="333333"/>
                  </a:solidFill>
                  <a:latin typeface="210 어른동화 L" panose="02020603020101020101" pitchFamily="18" charset="-127"/>
                  <a:ea typeface="210 어른동화 L" panose="02020603020101020101" pitchFamily="18" charset="-127"/>
                </a:rPr>
                <a:t>PPT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B7918B-72CB-4F9F-8827-1AE39E4F281D}"/>
                </a:ext>
              </a:extLst>
            </p:cNvPr>
            <p:cNvSpPr txBox="1"/>
            <p:nvPr/>
          </p:nvSpPr>
          <p:spPr>
            <a:xfrm>
              <a:off x="7476850" y="8128274"/>
              <a:ext cx="329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8</a:t>
              </a:r>
              <a:r>
                <a:rPr lang="ko-KR" altLang="en-US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월 </a:t>
              </a:r>
              <a:r>
                <a:rPr lang="en-US" altLang="ko-KR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18</a:t>
              </a:r>
              <a:r>
                <a:rPr lang="ko-KR" altLang="en-US" sz="2400" dirty="0">
                  <a:solidFill>
                    <a:srgbClr val="FD8E6A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일</a:t>
              </a:r>
              <a:endParaRPr lang="en-US" altLang="ko-KR" sz="2400" dirty="0">
                <a:solidFill>
                  <a:srgbClr val="FD8E6A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endParaRPr>
            </a:p>
            <a:p>
              <a:pPr algn="ctr"/>
              <a:endParaRPr lang="en-US" altLang="ko-KR" dirty="0">
                <a:solidFill>
                  <a:srgbClr val="FD8E6A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7A91BF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PPT </a:t>
              </a:r>
              <a:r>
                <a:rPr lang="ko-KR" altLang="en-US" dirty="0">
                  <a:solidFill>
                    <a:srgbClr val="7A91BF"/>
                  </a:solidFill>
                  <a:latin typeface="210 어른동화 R" panose="02020603020101020101" pitchFamily="18" charset="-127"/>
                  <a:ea typeface="210 어른동화 R" panose="02020603020101020101" pitchFamily="18" charset="-127"/>
                </a:rPr>
                <a:t>작업</a:t>
              </a:r>
            </a:p>
          </p:txBody>
        </p:sp>
      </p:grpSp>
      <p:sp>
        <p:nvSpPr>
          <p:cNvPr id="44" name="슬라이드 번호 개체 틀 3">
            <a:extLst>
              <a:ext uri="{FF2B5EF4-FFF2-40B4-BE49-F238E27FC236}">
                <a16:creationId xmlns:a16="http://schemas.microsoft.com/office/drawing/2014/main" id="{0E2D0FF5-A0E1-4E3C-8764-5BE842533FF2}"/>
              </a:ext>
            </a:extLst>
          </p:cNvPr>
          <p:cNvSpPr txBox="1">
            <a:spLocks/>
          </p:cNvSpPr>
          <p:nvPr/>
        </p:nvSpPr>
        <p:spPr>
          <a:xfrm>
            <a:off x="13487400" y="633412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rgbClr val="FD8E6A"/>
                </a:solidFill>
                <a:latin typeface="210 어른왕자 R" panose="02020603020101020101" pitchFamily="18" charset="-127"/>
                <a:ea typeface="210 어른왕자 R" panose="02020603020101020101" pitchFamily="18" charset="-127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BAD44B-B2D6-44E6-9B7F-74923ACB7EB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361905" y="1236035"/>
            <a:ext cx="17638095" cy="551682"/>
            <a:chOff x="361905" y="1236035"/>
            <a:chExt cx="17638095" cy="5516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05" y="1236035"/>
              <a:ext cx="17638095" cy="5516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70698" y="858818"/>
            <a:ext cx="9744318" cy="1306114"/>
            <a:chOff x="4270698" y="858818"/>
            <a:chExt cx="9744318" cy="13061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0698" y="858818"/>
              <a:ext cx="9744318" cy="13061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70698" y="858819"/>
            <a:ext cx="9744318" cy="1306114"/>
          </a:xfrm>
          <a:prstGeom prst="rect">
            <a:avLst/>
          </a:prstGeom>
          <a:noFill/>
        </p:spPr>
        <p:txBody>
          <a:bodyPr vert="horz" wrap="square" rtlCol="0" anchor="ctr"/>
          <a:lstStyle/>
          <a:p>
            <a:pPr algn="ctr"/>
            <a:r>
              <a:rPr lang="en-US" sz="5500" dirty="0">
                <a:solidFill>
                  <a:srgbClr val="FFFFFF"/>
                </a:solidFill>
                <a:latin typeface="210 어른동화 R" panose="02020603020101020101" pitchFamily="18" charset="-127"/>
                <a:ea typeface="210 어른동화 R" panose="02020603020101020101" pitchFamily="18" charset="-127"/>
                <a:cs typeface="BM JUA " pitchFamily="34" charset="0"/>
              </a:rPr>
              <a:t>스케치 &amp; 디자인</a:t>
            </a:r>
            <a:endParaRPr lang="en-US" dirty="0">
              <a:latin typeface="210 어른동화 R" panose="02020603020101020101" pitchFamily="18" charset="-127"/>
              <a:ea typeface="210 어른동화 R" panose="02020603020101020101" pitchFamily="18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5939153" y="3778050"/>
            <a:ext cx="761747" cy="700220"/>
            <a:chOff x="16409333" y="2989343"/>
            <a:chExt cx="761747" cy="7002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6409333" y="2989343"/>
              <a:ext cx="761747" cy="700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143" y="2474176"/>
            <a:ext cx="554705" cy="527430"/>
            <a:chOff x="15661439" y="2656769"/>
            <a:chExt cx="554705" cy="5274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5661439" y="2656769"/>
              <a:ext cx="554705" cy="527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916400" y="3429000"/>
            <a:ext cx="516547" cy="491149"/>
            <a:chOff x="15690948" y="3585900"/>
            <a:chExt cx="516547" cy="4911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5690948" y="3585900"/>
              <a:ext cx="516547" cy="49114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2348848" y="3108038"/>
            <a:ext cx="13590305" cy="6171429"/>
            <a:chOff x="2987595" y="2510671"/>
            <a:chExt cx="13590305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7595" y="2510671"/>
              <a:ext cx="4401000" cy="6171429"/>
            </a:xfrm>
            <a:prstGeom prst="rect">
              <a:avLst/>
            </a:prstGeom>
            <a:effectLst>
              <a:outerShdw blurRad="469900" dist="152400" dir="8160000" sx="101000" sy="101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76190" y="3920817"/>
              <a:ext cx="8301710" cy="4376094"/>
            </a:xfrm>
            <a:prstGeom prst="rect">
              <a:avLst/>
            </a:prstGeom>
            <a:effectLst>
              <a:outerShdw blurRad="292100" dist="139700" dir="3600000" sx="101000" sy="101000" algn="tl" rotWithShape="0">
                <a:prstClr val="black">
                  <a:alpha val="20000"/>
                </a:prstClr>
              </a:outerShdw>
            </a:effectLst>
          </p:spPr>
        </p:pic>
      </p:grpSp>
      <p:sp>
        <p:nvSpPr>
          <p:cNvPr id="18" name="모서리가 둥근 직사각형 4">
            <a:hlinkClick r:id="rId9"/>
            <a:extLst>
              <a:ext uri="{FF2B5EF4-FFF2-40B4-BE49-F238E27FC236}">
                <a16:creationId xmlns:a16="http://schemas.microsoft.com/office/drawing/2014/main" id="{304B673B-F37F-432B-879D-71105EBA1E9A}"/>
              </a:ext>
            </a:extLst>
          </p:cNvPr>
          <p:cNvSpPr/>
          <p:nvPr/>
        </p:nvSpPr>
        <p:spPr>
          <a:xfrm>
            <a:off x="779080" y="571500"/>
            <a:ext cx="2057400" cy="685800"/>
          </a:xfrm>
          <a:prstGeom prst="roundRect">
            <a:avLst>
              <a:gd name="adj" fmla="val 50000"/>
            </a:avLst>
          </a:prstGeom>
          <a:solidFill>
            <a:srgbClr val="FD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rgbClr val="FFFFFF"/>
                </a:solidFill>
                <a:latin typeface="210 리치망고 B" panose="02020603020101020101" pitchFamily="18" charset="-127"/>
                <a:ea typeface="210 리치망고 B" panose="02020603020101020101" pitchFamily="18" charset="-127"/>
                <a:cs typeface="BM JUA " pitchFamily="34" charset="0"/>
              </a:rPr>
              <a:t>보러가기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95AF6-47C9-4724-A44D-BC372921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D44B-B2D6-44E6-9B7F-74923ACB7EBF}" type="slidenum">
              <a:rPr lang="ko-KR" altLang="en-US" smtClean="0"/>
              <a:t>9</a:t>
            </a:fld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721</Words>
  <Application>Microsoft Office PowerPoint</Application>
  <PresentationFormat>사용자 지정</PresentationFormat>
  <Paragraphs>270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210 나무굴림 B</vt:lpstr>
      <vt:lpstr>210 나무굴림 EB</vt:lpstr>
      <vt:lpstr>210 리치망고 B</vt:lpstr>
      <vt:lpstr>210 별을쏘다 R</vt:lpstr>
      <vt:lpstr>210 수퍼사이즈 Black</vt:lpstr>
      <vt:lpstr>210 어른동화 L</vt:lpstr>
      <vt:lpstr>210 어른동화 R</vt:lpstr>
      <vt:lpstr>210 어른왕자 R</vt:lpstr>
      <vt:lpstr>210 와글와글 B</vt:lpstr>
      <vt:lpstr>210 와글와글 R</vt:lpstr>
      <vt:lpstr>Cafe24 Ssukssuk </vt:lpstr>
      <vt:lpstr>맑은 고딕</vt:lpstr>
      <vt:lpstr>Arial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지원</cp:lastModifiedBy>
  <cp:revision>27</cp:revision>
  <dcterms:created xsi:type="dcterms:W3CDTF">2021-09-17T00:39:23Z</dcterms:created>
  <dcterms:modified xsi:type="dcterms:W3CDTF">2021-11-08T05:59:04Z</dcterms:modified>
</cp:coreProperties>
</file>