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84" r:id="rId5"/>
    <p:sldId id="307" r:id="rId6"/>
    <p:sldId id="308" r:id="rId7"/>
    <p:sldId id="309" r:id="rId8"/>
    <p:sldId id="274" r:id="rId9"/>
    <p:sldId id="270" r:id="rId10"/>
    <p:sldId id="311" r:id="rId11"/>
    <p:sldId id="312" r:id="rId12"/>
    <p:sldId id="305" r:id="rId13"/>
    <p:sldId id="314" r:id="rId14"/>
    <p:sldId id="316" r:id="rId15"/>
    <p:sldId id="261" r:id="rId16"/>
    <p:sldId id="315" r:id="rId17"/>
    <p:sldId id="306" r:id="rId18"/>
    <p:sldId id="317" r:id="rId19"/>
  </p:sldIdLst>
  <p:sldSz cx="9144000" cy="5143500" type="screen16x9"/>
  <p:notesSz cx="6858000" cy="9144000"/>
  <p:embeddedFontLst>
    <p:embeddedFont>
      <p:font typeface="210 꽃한송이 R" panose="02020603020101020101" pitchFamily="18" charset="-127"/>
      <p:regular r:id="rId22"/>
    </p:embeddedFont>
    <p:embeddedFont>
      <p:font typeface="210 노란손수건 R" panose="02020603020101020101" pitchFamily="18" charset="-127"/>
      <p:regular r:id="rId23"/>
    </p:embeddedFont>
    <p:embeddedFont>
      <p:font typeface="210 맨발의청춘 L" panose="02020603020101020101" pitchFamily="18" charset="-127"/>
      <p:regular r:id="rId24"/>
    </p:embeddedFont>
    <p:embeddedFont>
      <p:font typeface="210 산들바람 R" panose="02020603020101020101" pitchFamily="18" charset="-127"/>
      <p:regular r:id="rId25"/>
    </p:embeddedFont>
    <p:embeddedFont>
      <p:font typeface="210 에브리바디 R" panose="02020603020101020101" pitchFamily="18" charset="-127"/>
      <p:regular r:id="rId26"/>
    </p:embeddedFont>
    <p:embeddedFont>
      <p:font typeface="210 옴니고딕 030" panose="02020603020101020101" pitchFamily="18" charset="-127"/>
      <p:regular r:id="rId27"/>
    </p:embeddedFont>
    <p:embeddedFont>
      <p:font typeface="210 옴니고딕 050" panose="02020603020101020101" pitchFamily="18" charset="-127"/>
      <p:regular r:id="rId28"/>
    </p:embeddedFont>
    <p:embeddedFont>
      <p:font typeface="D2Coding" panose="020B0609020101020101" pitchFamily="49" charset="-127"/>
      <p:regular r:id="rId29"/>
      <p:bold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Lato Black" panose="020F0502020204030203" pitchFamily="34" charset="0"/>
      <p:bold r:id="rId35"/>
      <p:boldItalic r:id="rId36"/>
    </p:embeddedFont>
    <p:embeddedFont>
      <p:font typeface="Lato ExtraBold" panose="020F0502020204030203" pitchFamily="34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36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pos="5148" userDrawn="1">
          <p15:clr>
            <a:srgbClr val="A4A3A4"/>
          </p15:clr>
        </p15:guide>
        <p15:guide id="4" pos="1156" userDrawn="1">
          <p15:clr>
            <a:srgbClr val="A4A3A4"/>
          </p15:clr>
        </p15:guide>
        <p15:guide id="5" pos="2358" userDrawn="1">
          <p15:clr>
            <a:srgbClr val="A4A3A4"/>
          </p15:clr>
        </p15:guide>
        <p15:guide id="6" pos="5602" userDrawn="1">
          <p15:clr>
            <a:srgbClr val="A4A3A4"/>
          </p15:clr>
        </p15:guide>
        <p15:guide id="7" pos="3583" userDrawn="1">
          <p15:clr>
            <a:srgbClr val="A4A3A4"/>
          </p15:clr>
        </p15:guide>
        <p15:guide id="8" orient="horz" pos="1983" userDrawn="1">
          <p15:clr>
            <a:srgbClr val="A4A3A4"/>
          </p15:clr>
        </p15:guide>
        <p15:guide id="9" orient="horz" pos="2913" userDrawn="1">
          <p15:clr>
            <a:srgbClr val="A4A3A4"/>
          </p15:clr>
        </p15:guide>
        <p15:guide id="10" pos="3129" userDrawn="1">
          <p15:clr>
            <a:srgbClr val="A4A3A4"/>
          </p15:clr>
        </p15:guide>
        <p15:guide id="12" pos="4785" userDrawn="1">
          <p15:clr>
            <a:srgbClr val="A4A3A4"/>
          </p15:clr>
        </p15:guide>
        <p15:guide id="13" orient="horz" pos="2255" userDrawn="1">
          <p15:clr>
            <a:srgbClr val="A4A3A4"/>
          </p15:clr>
        </p15:guide>
        <p15:guide id="14" orient="horz" pos="3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182"/>
    <a:srgbClr val="FFF4DF"/>
    <a:srgbClr val="E8747E"/>
    <a:srgbClr val="7F86AD"/>
    <a:srgbClr val="471D4F"/>
    <a:srgbClr val="FAE7ED"/>
    <a:srgbClr val="FAE8ED"/>
    <a:srgbClr val="FFC9BD"/>
    <a:srgbClr val="666666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E87666-A54E-425F-BB90-244F635127AA}">
  <a:tblStyle styleId="{25E87666-A54E-425F-BB90-244F63512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353" autoAdjust="0"/>
  </p:normalViewPr>
  <p:slideViewPr>
    <p:cSldViewPr snapToGrid="0" showGuides="1">
      <p:cViewPr varScale="1">
        <p:scale>
          <a:sx n="141" d="100"/>
          <a:sy n="141" d="100"/>
        </p:scale>
        <p:origin x="572" y="80"/>
      </p:cViewPr>
      <p:guideLst>
        <p:guide orient="horz" pos="2436"/>
        <p:guide pos="158"/>
        <p:guide pos="5148"/>
        <p:guide pos="1156"/>
        <p:guide pos="2358"/>
        <p:guide pos="5602"/>
        <p:guide pos="3583"/>
        <p:guide orient="horz" pos="1983"/>
        <p:guide orient="horz" pos="2913"/>
        <p:guide pos="3129"/>
        <p:guide pos="4785"/>
        <p:guide orient="horz" pos="2255"/>
        <p:guide orient="horz" pos="3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3F3B3B-03E9-452A-BD15-1A12B959E0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08F46A-ECBF-4726-96FD-966A12482A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9E050-2CE3-404F-B09F-5B389532EBC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1C0F1-174A-456D-AC63-C4874E9B28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2F91B-78B4-4B53-B99F-34F6EDF687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F2B5B-7AAB-48F8-8C59-795C29E92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97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177171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83dfed8ce2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83dfed8ce2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63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83dfed8ce2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83dfed8ce2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897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4a61621ae_0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4a61621ae_0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29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4a61621a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4a61621a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266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4a61621a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4a61621a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4a61621a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4a61621a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503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74a61621ae_0_2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74a61621ae_0_2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79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9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4a61621a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4a61621a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4a61621ae_0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4a61621ae_0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776b0a1a8d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776b0a1a8d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2e8619660_1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2e8619660_1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37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2e8619660_1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2e8619660_1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17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2e8619660_1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2e8619660_1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4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74a61621ae_0_2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74a61621ae_0_2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83dfed8ce2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83dfed8ce2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C5BA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5189" y="3772759"/>
            <a:ext cx="1080161" cy="690324"/>
          </a:xfrm>
          <a:custGeom>
            <a:avLst/>
            <a:gdLst/>
            <a:ahLst/>
            <a:cxnLst/>
            <a:rect l="l" t="t" r="r" b="b"/>
            <a:pathLst>
              <a:path w="40861" h="26114" extrusionOk="0">
                <a:moveTo>
                  <a:pt x="40481" y="1"/>
                </a:moveTo>
                <a:cubicBezTo>
                  <a:pt x="40422" y="1"/>
                  <a:pt x="40362" y="23"/>
                  <a:pt x="40308" y="77"/>
                </a:cubicBezTo>
                <a:cubicBezTo>
                  <a:pt x="35879" y="4387"/>
                  <a:pt x="31080" y="8328"/>
                  <a:pt x="26020" y="11876"/>
                </a:cubicBezTo>
                <a:cubicBezTo>
                  <a:pt x="20984" y="15424"/>
                  <a:pt x="15614" y="18520"/>
                  <a:pt x="10030" y="21139"/>
                </a:cubicBezTo>
                <a:cubicBezTo>
                  <a:pt x="8458" y="21878"/>
                  <a:pt x="6863" y="22580"/>
                  <a:pt x="5256" y="23271"/>
                </a:cubicBezTo>
                <a:cubicBezTo>
                  <a:pt x="4470" y="23604"/>
                  <a:pt x="3672" y="23937"/>
                  <a:pt x="2874" y="24259"/>
                </a:cubicBezTo>
                <a:cubicBezTo>
                  <a:pt x="2065" y="24580"/>
                  <a:pt x="1219" y="24854"/>
                  <a:pt x="446" y="25271"/>
                </a:cubicBezTo>
                <a:cubicBezTo>
                  <a:pt x="0" y="25505"/>
                  <a:pt x="273" y="26113"/>
                  <a:pt x="710" y="26113"/>
                </a:cubicBezTo>
                <a:cubicBezTo>
                  <a:pt x="740" y="26113"/>
                  <a:pt x="771" y="26111"/>
                  <a:pt x="803" y="26104"/>
                </a:cubicBezTo>
                <a:cubicBezTo>
                  <a:pt x="2303" y="25807"/>
                  <a:pt x="3779" y="25128"/>
                  <a:pt x="5196" y="24568"/>
                </a:cubicBezTo>
                <a:cubicBezTo>
                  <a:pt x="6649" y="24009"/>
                  <a:pt x="8077" y="23402"/>
                  <a:pt x="9482" y="22747"/>
                </a:cubicBezTo>
                <a:cubicBezTo>
                  <a:pt x="12304" y="21437"/>
                  <a:pt x="15066" y="20008"/>
                  <a:pt x="17769" y="18461"/>
                </a:cubicBezTo>
                <a:cubicBezTo>
                  <a:pt x="23175" y="15353"/>
                  <a:pt x="28306" y="11745"/>
                  <a:pt x="33069" y="7721"/>
                </a:cubicBezTo>
                <a:cubicBezTo>
                  <a:pt x="35748" y="5459"/>
                  <a:pt x="38272" y="3006"/>
                  <a:pt x="40677" y="458"/>
                </a:cubicBezTo>
                <a:cubicBezTo>
                  <a:pt x="40861" y="265"/>
                  <a:pt x="40682" y="1"/>
                  <a:pt x="40481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001450" y="1945306"/>
            <a:ext cx="4308826" cy="3243072"/>
          </a:xfrm>
          <a:custGeom>
            <a:avLst/>
            <a:gdLst/>
            <a:ahLst/>
            <a:cxnLst/>
            <a:rect l="l" t="t" r="r" b="b"/>
            <a:pathLst>
              <a:path w="162997" h="122681" extrusionOk="0">
                <a:moveTo>
                  <a:pt x="15951" y="1"/>
                </a:moveTo>
                <a:cubicBezTo>
                  <a:pt x="10021" y="1"/>
                  <a:pt x="3898" y="1785"/>
                  <a:pt x="1727" y="7034"/>
                </a:cubicBezTo>
                <a:cubicBezTo>
                  <a:pt x="0" y="11201"/>
                  <a:pt x="1631" y="16142"/>
                  <a:pt x="4572" y="19559"/>
                </a:cubicBezTo>
                <a:cubicBezTo>
                  <a:pt x="7525" y="22976"/>
                  <a:pt x="11573" y="25203"/>
                  <a:pt x="15490" y="27429"/>
                </a:cubicBezTo>
                <a:cubicBezTo>
                  <a:pt x="27754" y="34406"/>
                  <a:pt x="39600" y="42098"/>
                  <a:pt x="50959" y="50468"/>
                </a:cubicBezTo>
                <a:cubicBezTo>
                  <a:pt x="55293" y="53671"/>
                  <a:pt x="59662" y="57088"/>
                  <a:pt x="62270" y="61803"/>
                </a:cubicBezTo>
                <a:cubicBezTo>
                  <a:pt x="65270" y="67220"/>
                  <a:pt x="65568" y="73697"/>
                  <a:pt x="67592" y="79555"/>
                </a:cubicBezTo>
                <a:cubicBezTo>
                  <a:pt x="70199" y="87103"/>
                  <a:pt x="75569" y="93342"/>
                  <a:pt x="81022" y="99188"/>
                </a:cubicBezTo>
                <a:cubicBezTo>
                  <a:pt x="91948" y="110919"/>
                  <a:pt x="106924" y="122680"/>
                  <a:pt x="123310" y="122680"/>
                </a:cubicBezTo>
                <a:cubicBezTo>
                  <a:pt x="127281" y="122680"/>
                  <a:pt x="131335" y="121990"/>
                  <a:pt x="135434" y="120441"/>
                </a:cubicBezTo>
                <a:cubicBezTo>
                  <a:pt x="141887" y="118000"/>
                  <a:pt x="154305" y="113797"/>
                  <a:pt x="158270" y="108237"/>
                </a:cubicBezTo>
                <a:cubicBezTo>
                  <a:pt x="162997" y="101593"/>
                  <a:pt x="158270" y="93033"/>
                  <a:pt x="153853" y="87937"/>
                </a:cubicBezTo>
                <a:cubicBezTo>
                  <a:pt x="148376" y="81591"/>
                  <a:pt x="140494" y="77662"/>
                  <a:pt x="132326" y="75781"/>
                </a:cubicBezTo>
                <a:cubicBezTo>
                  <a:pt x="126766" y="74507"/>
                  <a:pt x="120658" y="73947"/>
                  <a:pt x="116396" y="70161"/>
                </a:cubicBezTo>
                <a:cubicBezTo>
                  <a:pt x="113538" y="67637"/>
                  <a:pt x="111955" y="64029"/>
                  <a:pt x="110085" y="60707"/>
                </a:cubicBezTo>
                <a:cubicBezTo>
                  <a:pt x="102703" y="47634"/>
                  <a:pt x="90249" y="38359"/>
                  <a:pt x="78165" y="29465"/>
                </a:cubicBezTo>
                <a:cubicBezTo>
                  <a:pt x="60436" y="16452"/>
                  <a:pt x="41660" y="2998"/>
                  <a:pt x="19836" y="248"/>
                </a:cubicBezTo>
                <a:cubicBezTo>
                  <a:pt x="18581" y="89"/>
                  <a:pt x="17271" y="1"/>
                  <a:pt x="15951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86" y="-1331903"/>
            <a:ext cx="6261183" cy="2619761"/>
          </a:xfrm>
          <a:custGeom>
            <a:avLst/>
            <a:gdLst/>
            <a:ahLst/>
            <a:cxnLst/>
            <a:rect l="l" t="t" r="r" b="b"/>
            <a:pathLst>
              <a:path w="236852" h="99102" extrusionOk="0">
                <a:moveTo>
                  <a:pt x="57722" y="0"/>
                </a:moveTo>
                <a:cubicBezTo>
                  <a:pt x="51203" y="0"/>
                  <a:pt x="44684" y="315"/>
                  <a:pt x="38196" y="944"/>
                </a:cubicBezTo>
                <a:cubicBezTo>
                  <a:pt x="31457" y="1599"/>
                  <a:pt x="24301" y="2802"/>
                  <a:pt x="19348" y="7410"/>
                </a:cubicBezTo>
                <a:cubicBezTo>
                  <a:pt x="13014" y="13327"/>
                  <a:pt x="16240" y="20875"/>
                  <a:pt x="18229" y="27983"/>
                </a:cubicBezTo>
                <a:cubicBezTo>
                  <a:pt x="16626" y="27714"/>
                  <a:pt x="15087" y="27570"/>
                  <a:pt x="13637" y="27570"/>
                </a:cubicBezTo>
                <a:cubicBezTo>
                  <a:pt x="7074" y="27570"/>
                  <a:pt x="2334" y="30517"/>
                  <a:pt x="1739" y="38104"/>
                </a:cubicBezTo>
                <a:cubicBezTo>
                  <a:pt x="1358" y="42866"/>
                  <a:pt x="0" y="47962"/>
                  <a:pt x="965" y="52701"/>
                </a:cubicBezTo>
                <a:cubicBezTo>
                  <a:pt x="2024" y="57904"/>
                  <a:pt x="5727" y="61940"/>
                  <a:pt x="9252" y="65691"/>
                </a:cubicBezTo>
                <a:cubicBezTo>
                  <a:pt x="15252" y="72084"/>
                  <a:pt x="21539" y="78668"/>
                  <a:pt x="29718" y="81835"/>
                </a:cubicBezTo>
                <a:cubicBezTo>
                  <a:pt x="34176" y="83561"/>
                  <a:pt x="38827" y="84146"/>
                  <a:pt x="43578" y="84146"/>
                </a:cubicBezTo>
                <a:cubicBezTo>
                  <a:pt x="53577" y="84146"/>
                  <a:pt x="64016" y="81555"/>
                  <a:pt x="74022" y="81555"/>
                </a:cubicBezTo>
                <a:cubicBezTo>
                  <a:pt x="78715" y="81555"/>
                  <a:pt x="83313" y="82125"/>
                  <a:pt x="87726" y="83800"/>
                </a:cubicBezTo>
                <a:cubicBezTo>
                  <a:pt x="96846" y="87265"/>
                  <a:pt x="103918" y="95099"/>
                  <a:pt x="113265" y="97897"/>
                </a:cubicBezTo>
                <a:cubicBezTo>
                  <a:pt x="116131" y="98754"/>
                  <a:pt x="119088" y="99102"/>
                  <a:pt x="122069" y="99102"/>
                </a:cubicBezTo>
                <a:cubicBezTo>
                  <a:pt x="126292" y="99102"/>
                  <a:pt x="130563" y="98404"/>
                  <a:pt x="134696" y="97468"/>
                </a:cubicBezTo>
                <a:cubicBezTo>
                  <a:pt x="152698" y="93384"/>
                  <a:pt x="170355" y="84300"/>
                  <a:pt x="180666" y="68977"/>
                </a:cubicBezTo>
                <a:cubicBezTo>
                  <a:pt x="182035" y="66929"/>
                  <a:pt x="183297" y="64762"/>
                  <a:pt x="185107" y="63095"/>
                </a:cubicBezTo>
                <a:cubicBezTo>
                  <a:pt x="187476" y="60928"/>
                  <a:pt x="190584" y="59773"/>
                  <a:pt x="193548" y="58535"/>
                </a:cubicBezTo>
                <a:cubicBezTo>
                  <a:pt x="208753" y="52165"/>
                  <a:pt x="222326" y="41914"/>
                  <a:pt x="232625" y="29019"/>
                </a:cubicBezTo>
                <a:cubicBezTo>
                  <a:pt x="234458" y="26710"/>
                  <a:pt x="236268" y="24150"/>
                  <a:pt x="236506" y="21209"/>
                </a:cubicBezTo>
                <a:cubicBezTo>
                  <a:pt x="236851" y="16970"/>
                  <a:pt x="233720" y="13053"/>
                  <a:pt x="229886" y="11208"/>
                </a:cubicBezTo>
                <a:cubicBezTo>
                  <a:pt x="226333" y="9503"/>
                  <a:pt x="222276" y="9239"/>
                  <a:pt x="218307" y="9239"/>
                </a:cubicBezTo>
                <a:cubicBezTo>
                  <a:pt x="218007" y="9239"/>
                  <a:pt x="217707" y="9241"/>
                  <a:pt x="217408" y="9243"/>
                </a:cubicBezTo>
                <a:cubicBezTo>
                  <a:pt x="197101" y="9463"/>
                  <a:pt x="176903" y="13820"/>
                  <a:pt x="156655" y="13820"/>
                </a:cubicBezTo>
                <a:cubicBezTo>
                  <a:pt x="153884" y="13820"/>
                  <a:pt x="151113" y="13738"/>
                  <a:pt x="148340" y="13553"/>
                </a:cubicBezTo>
                <a:cubicBezTo>
                  <a:pt x="129731" y="12315"/>
                  <a:pt x="111776" y="6469"/>
                  <a:pt x="93429" y="3171"/>
                </a:cubicBezTo>
                <a:cubicBezTo>
                  <a:pt x="81652" y="1059"/>
                  <a:pt x="69687" y="0"/>
                  <a:pt x="57722" y="0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750" y="1477201"/>
            <a:ext cx="3002619" cy="4162455"/>
          </a:xfrm>
          <a:custGeom>
            <a:avLst/>
            <a:gdLst/>
            <a:ahLst/>
            <a:cxnLst/>
            <a:rect l="l" t="t" r="r" b="b"/>
            <a:pathLst>
              <a:path w="113585" h="157460" extrusionOk="0">
                <a:moveTo>
                  <a:pt x="47542" y="1"/>
                </a:moveTo>
                <a:cubicBezTo>
                  <a:pt x="37850" y="15455"/>
                  <a:pt x="28242" y="32064"/>
                  <a:pt x="27349" y="50198"/>
                </a:cubicBezTo>
                <a:cubicBezTo>
                  <a:pt x="25623" y="41494"/>
                  <a:pt x="24956" y="32576"/>
                  <a:pt x="26016" y="23754"/>
                </a:cubicBezTo>
                <a:cubicBezTo>
                  <a:pt x="26218" y="22075"/>
                  <a:pt x="26480" y="20408"/>
                  <a:pt x="26813" y="18753"/>
                </a:cubicBezTo>
                <a:cubicBezTo>
                  <a:pt x="26863" y="18481"/>
                  <a:pt x="26633" y="18299"/>
                  <a:pt x="26423" y="18299"/>
                </a:cubicBezTo>
                <a:cubicBezTo>
                  <a:pt x="26285" y="18299"/>
                  <a:pt x="26156" y="18378"/>
                  <a:pt x="26123" y="18563"/>
                </a:cubicBezTo>
                <a:cubicBezTo>
                  <a:pt x="23444" y="31612"/>
                  <a:pt x="24706" y="45114"/>
                  <a:pt x="28052" y="57913"/>
                </a:cubicBezTo>
                <a:cubicBezTo>
                  <a:pt x="28873" y="61104"/>
                  <a:pt x="29826" y="64259"/>
                  <a:pt x="30897" y="67378"/>
                </a:cubicBezTo>
                <a:cubicBezTo>
                  <a:pt x="25694" y="57329"/>
                  <a:pt x="21551" y="47364"/>
                  <a:pt x="17610" y="36577"/>
                </a:cubicBezTo>
                <a:cubicBezTo>
                  <a:pt x="13728" y="25921"/>
                  <a:pt x="9061" y="15181"/>
                  <a:pt x="977" y="7228"/>
                </a:cubicBezTo>
                <a:lnTo>
                  <a:pt x="977" y="7228"/>
                </a:lnTo>
                <a:cubicBezTo>
                  <a:pt x="477" y="15146"/>
                  <a:pt x="0" y="23182"/>
                  <a:pt x="1751" y="30921"/>
                </a:cubicBezTo>
                <a:cubicBezTo>
                  <a:pt x="3656" y="39411"/>
                  <a:pt x="8192" y="47138"/>
                  <a:pt x="13847" y="53734"/>
                </a:cubicBezTo>
                <a:cubicBezTo>
                  <a:pt x="19134" y="59901"/>
                  <a:pt x="25385" y="65152"/>
                  <a:pt x="31838" y="70069"/>
                </a:cubicBezTo>
                <a:cubicBezTo>
                  <a:pt x="34195" y="76546"/>
                  <a:pt x="37041" y="82868"/>
                  <a:pt x="40279" y="88940"/>
                </a:cubicBezTo>
                <a:cubicBezTo>
                  <a:pt x="42720" y="93524"/>
                  <a:pt x="45411" y="97977"/>
                  <a:pt x="48316" y="102287"/>
                </a:cubicBezTo>
                <a:cubicBezTo>
                  <a:pt x="43077" y="95334"/>
                  <a:pt x="33802" y="82047"/>
                  <a:pt x="30957" y="79761"/>
                </a:cubicBezTo>
                <a:cubicBezTo>
                  <a:pt x="22718" y="73177"/>
                  <a:pt x="13812" y="67474"/>
                  <a:pt x="5584" y="60866"/>
                </a:cubicBezTo>
                <a:cubicBezTo>
                  <a:pt x="5168" y="60532"/>
                  <a:pt x="4739" y="60151"/>
                  <a:pt x="4358" y="59746"/>
                </a:cubicBezTo>
                <a:cubicBezTo>
                  <a:pt x="3977" y="58794"/>
                  <a:pt x="3489" y="58722"/>
                  <a:pt x="3132" y="57758"/>
                </a:cubicBezTo>
                <a:lnTo>
                  <a:pt x="3132" y="57758"/>
                </a:lnTo>
                <a:cubicBezTo>
                  <a:pt x="3227" y="59663"/>
                  <a:pt x="4370" y="63604"/>
                  <a:pt x="5132" y="64437"/>
                </a:cubicBezTo>
                <a:cubicBezTo>
                  <a:pt x="10466" y="77701"/>
                  <a:pt x="18086" y="85047"/>
                  <a:pt x="28718" y="94608"/>
                </a:cubicBezTo>
                <a:cubicBezTo>
                  <a:pt x="34898" y="100156"/>
                  <a:pt x="42220" y="105026"/>
                  <a:pt x="50435" y="105954"/>
                </a:cubicBezTo>
                <a:cubicBezTo>
                  <a:pt x="50447" y="105966"/>
                  <a:pt x="50447" y="105990"/>
                  <a:pt x="50459" y="106002"/>
                </a:cubicBezTo>
                <a:lnTo>
                  <a:pt x="50483" y="105954"/>
                </a:lnTo>
                <a:cubicBezTo>
                  <a:pt x="50626" y="105966"/>
                  <a:pt x="50769" y="105990"/>
                  <a:pt x="50900" y="106002"/>
                </a:cubicBezTo>
                <a:cubicBezTo>
                  <a:pt x="53293" y="109336"/>
                  <a:pt x="55817" y="112586"/>
                  <a:pt x="58460" y="115729"/>
                </a:cubicBezTo>
                <a:cubicBezTo>
                  <a:pt x="61925" y="119849"/>
                  <a:pt x="65592" y="123790"/>
                  <a:pt x="69450" y="127529"/>
                </a:cubicBezTo>
                <a:cubicBezTo>
                  <a:pt x="59786" y="123195"/>
                  <a:pt x="49180" y="120968"/>
                  <a:pt x="38582" y="120968"/>
                </a:cubicBezTo>
                <a:cubicBezTo>
                  <a:pt x="30547" y="120968"/>
                  <a:pt x="22516" y="122248"/>
                  <a:pt x="14907" y="124862"/>
                </a:cubicBezTo>
                <a:cubicBezTo>
                  <a:pt x="24027" y="129314"/>
                  <a:pt x="33564" y="133053"/>
                  <a:pt x="43530" y="134982"/>
                </a:cubicBezTo>
                <a:cubicBezTo>
                  <a:pt x="48145" y="135881"/>
                  <a:pt x="52859" y="136379"/>
                  <a:pt x="57570" y="136379"/>
                </a:cubicBezTo>
                <a:cubicBezTo>
                  <a:pt x="58534" y="136379"/>
                  <a:pt x="59498" y="136358"/>
                  <a:pt x="60460" y="136315"/>
                </a:cubicBezTo>
                <a:cubicBezTo>
                  <a:pt x="64961" y="136113"/>
                  <a:pt x="72081" y="136089"/>
                  <a:pt x="76105" y="134029"/>
                </a:cubicBezTo>
                <a:lnTo>
                  <a:pt x="75867" y="133446"/>
                </a:lnTo>
                <a:lnTo>
                  <a:pt x="75867" y="133446"/>
                </a:lnTo>
                <a:cubicBezTo>
                  <a:pt x="77772" y="135113"/>
                  <a:pt x="79725" y="136732"/>
                  <a:pt x="81713" y="138304"/>
                </a:cubicBezTo>
                <a:cubicBezTo>
                  <a:pt x="90202" y="145043"/>
                  <a:pt x="99310" y="150865"/>
                  <a:pt x="109002" y="155722"/>
                </a:cubicBezTo>
                <a:cubicBezTo>
                  <a:pt x="110205" y="156318"/>
                  <a:pt x="111407" y="156889"/>
                  <a:pt x="112645" y="157413"/>
                </a:cubicBezTo>
                <a:cubicBezTo>
                  <a:pt x="112717" y="157445"/>
                  <a:pt x="112787" y="157459"/>
                  <a:pt x="112854" y="157459"/>
                </a:cubicBezTo>
                <a:cubicBezTo>
                  <a:pt x="113290" y="157459"/>
                  <a:pt x="113584" y="156861"/>
                  <a:pt x="113110" y="156604"/>
                </a:cubicBezTo>
                <a:cubicBezTo>
                  <a:pt x="109216" y="154544"/>
                  <a:pt x="105347" y="152472"/>
                  <a:pt x="101549" y="150246"/>
                </a:cubicBezTo>
                <a:cubicBezTo>
                  <a:pt x="107466" y="138113"/>
                  <a:pt x="110014" y="124350"/>
                  <a:pt x="108788" y="110907"/>
                </a:cubicBezTo>
                <a:cubicBezTo>
                  <a:pt x="108121" y="103597"/>
                  <a:pt x="106359" y="96406"/>
                  <a:pt x="105847" y="89083"/>
                </a:cubicBezTo>
                <a:cubicBezTo>
                  <a:pt x="104061" y="94798"/>
                  <a:pt x="100561" y="99799"/>
                  <a:pt x="98072" y="105240"/>
                </a:cubicBezTo>
                <a:cubicBezTo>
                  <a:pt x="91762" y="119039"/>
                  <a:pt x="92405" y="135791"/>
                  <a:pt x="99644" y="149103"/>
                </a:cubicBezTo>
                <a:lnTo>
                  <a:pt x="99144" y="148805"/>
                </a:lnTo>
                <a:cubicBezTo>
                  <a:pt x="94560" y="145995"/>
                  <a:pt x="90095" y="142971"/>
                  <a:pt x="85797" y="139732"/>
                </a:cubicBezTo>
                <a:cubicBezTo>
                  <a:pt x="83249" y="137815"/>
                  <a:pt x="80749" y="135815"/>
                  <a:pt x="78320" y="133744"/>
                </a:cubicBezTo>
                <a:cubicBezTo>
                  <a:pt x="78427" y="133624"/>
                  <a:pt x="78534" y="133494"/>
                  <a:pt x="78641" y="133374"/>
                </a:cubicBezTo>
                <a:cubicBezTo>
                  <a:pt x="80510" y="131077"/>
                  <a:pt x="81213" y="127969"/>
                  <a:pt x="81701" y="125004"/>
                </a:cubicBezTo>
                <a:cubicBezTo>
                  <a:pt x="84928" y="105621"/>
                  <a:pt x="83118" y="85440"/>
                  <a:pt x="76522" y="66938"/>
                </a:cubicBezTo>
                <a:cubicBezTo>
                  <a:pt x="76105" y="65783"/>
                  <a:pt x="75593" y="64533"/>
                  <a:pt x="74522" y="63937"/>
                </a:cubicBezTo>
                <a:cubicBezTo>
                  <a:pt x="69200" y="80594"/>
                  <a:pt x="67723" y="98477"/>
                  <a:pt x="70235" y="115777"/>
                </a:cubicBezTo>
                <a:cubicBezTo>
                  <a:pt x="70950" y="120647"/>
                  <a:pt x="72021" y="125600"/>
                  <a:pt x="74272" y="129922"/>
                </a:cubicBezTo>
                <a:cubicBezTo>
                  <a:pt x="74033" y="129791"/>
                  <a:pt x="73807" y="129672"/>
                  <a:pt x="73569" y="129541"/>
                </a:cubicBezTo>
                <a:cubicBezTo>
                  <a:pt x="69581" y="125874"/>
                  <a:pt x="65771" y="122016"/>
                  <a:pt x="62163" y="117968"/>
                </a:cubicBezTo>
                <a:cubicBezTo>
                  <a:pt x="58305" y="113646"/>
                  <a:pt x="54686" y="109121"/>
                  <a:pt x="51340" y="104395"/>
                </a:cubicBezTo>
                <a:cubicBezTo>
                  <a:pt x="56877" y="94012"/>
                  <a:pt x="60746" y="81880"/>
                  <a:pt x="60306" y="70200"/>
                </a:cubicBezTo>
                <a:cubicBezTo>
                  <a:pt x="59925" y="59913"/>
                  <a:pt x="57186" y="49626"/>
                  <a:pt x="58591" y="39422"/>
                </a:cubicBezTo>
                <a:lnTo>
                  <a:pt x="58591" y="39422"/>
                </a:lnTo>
                <a:cubicBezTo>
                  <a:pt x="50590" y="44875"/>
                  <a:pt x="42994" y="52091"/>
                  <a:pt x="40767" y="61520"/>
                </a:cubicBezTo>
                <a:cubicBezTo>
                  <a:pt x="39053" y="68771"/>
                  <a:pt x="40755" y="76367"/>
                  <a:pt x="42851" y="83511"/>
                </a:cubicBezTo>
                <a:cubicBezTo>
                  <a:pt x="44470" y="89048"/>
                  <a:pt x="46340" y="94501"/>
                  <a:pt x="48268" y="99918"/>
                </a:cubicBezTo>
                <a:cubicBezTo>
                  <a:pt x="46578" y="97358"/>
                  <a:pt x="44970" y="94751"/>
                  <a:pt x="43434" y="92084"/>
                </a:cubicBezTo>
                <a:cubicBezTo>
                  <a:pt x="38100" y="82809"/>
                  <a:pt x="33743" y="72974"/>
                  <a:pt x="30564" y="62747"/>
                </a:cubicBezTo>
                <a:cubicBezTo>
                  <a:pt x="29933" y="60711"/>
                  <a:pt x="29349" y="58651"/>
                  <a:pt x="28814" y="56579"/>
                </a:cubicBezTo>
                <a:cubicBezTo>
                  <a:pt x="32743" y="55365"/>
                  <a:pt x="36112" y="52734"/>
                  <a:pt x="38803" y="49638"/>
                </a:cubicBezTo>
                <a:cubicBezTo>
                  <a:pt x="44494" y="43101"/>
                  <a:pt x="47411" y="34517"/>
                  <a:pt x="48399" y="25909"/>
                </a:cubicBezTo>
                <a:cubicBezTo>
                  <a:pt x="49376" y="17301"/>
                  <a:pt x="48566" y="8597"/>
                  <a:pt x="47542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73088" y="-1750575"/>
            <a:ext cx="2943802" cy="4903217"/>
          </a:xfrm>
          <a:custGeom>
            <a:avLst/>
            <a:gdLst/>
            <a:ahLst/>
            <a:cxnLst/>
            <a:rect l="l" t="t" r="r" b="b"/>
            <a:pathLst>
              <a:path w="111360" h="185482" extrusionOk="0">
                <a:moveTo>
                  <a:pt x="64810" y="0"/>
                </a:moveTo>
                <a:cubicBezTo>
                  <a:pt x="64534" y="0"/>
                  <a:pt x="64271" y="208"/>
                  <a:pt x="64377" y="554"/>
                </a:cubicBezTo>
                <a:cubicBezTo>
                  <a:pt x="65663" y="4781"/>
                  <a:pt x="66937" y="8972"/>
                  <a:pt x="68044" y="13234"/>
                </a:cubicBezTo>
                <a:cubicBezTo>
                  <a:pt x="55281" y="17628"/>
                  <a:pt x="43756" y="25557"/>
                  <a:pt x="35124" y="35928"/>
                </a:cubicBezTo>
                <a:cubicBezTo>
                  <a:pt x="30421" y="41571"/>
                  <a:pt x="26575" y="47893"/>
                  <a:pt x="21765" y="53442"/>
                </a:cubicBezTo>
                <a:cubicBezTo>
                  <a:pt x="27063" y="50668"/>
                  <a:pt x="33076" y="49596"/>
                  <a:pt x="38684" y="47512"/>
                </a:cubicBezTo>
                <a:cubicBezTo>
                  <a:pt x="52900" y="42226"/>
                  <a:pt x="64294" y="29927"/>
                  <a:pt x="68592" y="15389"/>
                </a:cubicBezTo>
                <a:cubicBezTo>
                  <a:pt x="68640" y="15580"/>
                  <a:pt x="68687" y="15770"/>
                  <a:pt x="68735" y="15961"/>
                </a:cubicBezTo>
                <a:cubicBezTo>
                  <a:pt x="69985" y="21188"/>
                  <a:pt x="70997" y="26474"/>
                  <a:pt x="71747" y="31808"/>
                </a:cubicBezTo>
                <a:cubicBezTo>
                  <a:pt x="72200" y="34963"/>
                  <a:pt x="72545" y="38142"/>
                  <a:pt x="72807" y="41333"/>
                </a:cubicBezTo>
                <a:cubicBezTo>
                  <a:pt x="72640" y="41345"/>
                  <a:pt x="72485" y="41357"/>
                  <a:pt x="72319" y="41369"/>
                </a:cubicBezTo>
                <a:cubicBezTo>
                  <a:pt x="69378" y="41655"/>
                  <a:pt x="66675" y="43369"/>
                  <a:pt x="64234" y="45119"/>
                </a:cubicBezTo>
                <a:cubicBezTo>
                  <a:pt x="48256" y="56537"/>
                  <a:pt x="35255" y="72099"/>
                  <a:pt x="26837" y="89851"/>
                </a:cubicBezTo>
                <a:cubicBezTo>
                  <a:pt x="26313" y="90958"/>
                  <a:pt x="25801" y="92196"/>
                  <a:pt x="26134" y="93375"/>
                </a:cubicBezTo>
                <a:cubicBezTo>
                  <a:pt x="41672" y="85362"/>
                  <a:pt x="55352" y="73766"/>
                  <a:pt x="65818" y="59740"/>
                </a:cubicBezTo>
                <a:cubicBezTo>
                  <a:pt x="68759" y="55799"/>
                  <a:pt x="71497" y="51549"/>
                  <a:pt x="72962" y="46893"/>
                </a:cubicBezTo>
                <a:cubicBezTo>
                  <a:pt x="73045" y="47143"/>
                  <a:pt x="73117" y="47405"/>
                  <a:pt x="73200" y="47655"/>
                </a:cubicBezTo>
                <a:cubicBezTo>
                  <a:pt x="73426" y="53073"/>
                  <a:pt x="73390" y="58502"/>
                  <a:pt x="73081" y="63907"/>
                </a:cubicBezTo>
                <a:cubicBezTo>
                  <a:pt x="72747" y="69694"/>
                  <a:pt x="72104" y="75456"/>
                  <a:pt x="71140" y="81159"/>
                </a:cubicBezTo>
                <a:cubicBezTo>
                  <a:pt x="59877" y="84588"/>
                  <a:pt x="48554" y="90434"/>
                  <a:pt x="40612" y="98995"/>
                </a:cubicBezTo>
                <a:cubicBezTo>
                  <a:pt x="33600" y="106543"/>
                  <a:pt x="28266" y="115747"/>
                  <a:pt x="20062" y="121974"/>
                </a:cubicBezTo>
                <a:cubicBezTo>
                  <a:pt x="23811" y="122687"/>
                  <a:pt x="27710" y="123160"/>
                  <a:pt x="31562" y="123160"/>
                </a:cubicBezTo>
                <a:cubicBezTo>
                  <a:pt x="37486" y="123160"/>
                  <a:pt x="43300" y="122042"/>
                  <a:pt x="48292" y="118962"/>
                </a:cubicBezTo>
                <a:cubicBezTo>
                  <a:pt x="54626" y="115033"/>
                  <a:pt x="58793" y="108460"/>
                  <a:pt x="62365" y="101924"/>
                </a:cubicBezTo>
                <a:cubicBezTo>
                  <a:pt x="65127" y="96864"/>
                  <a:pt x="67663" y="91696"/>
                  <a:pt x="70140" y="86493"/>
                </a:cubicBezTo>
                <a:lnTo>
                  <a:pt x="70140" y="86493"/>
                </a:lnTo>
                <a:cubicBezTo>
                  <a:pt x="69521" y="89494"/>
                  <a:pt x="68818" y="92494"/>
                  <a:pt x="68021" y="95459"/>
                </a:cubicBezTo>
                <a:cubicBezTo>
                  <a:pt x="65235" y="105793"/>
                  <a:pt x="61365" y="115830"/>
                  <a:pt x="56376" y="125296"/>
                </a:cubicBezTo>
                <a:cubicBezTo>
                  <a:pt x="55388" y="127189"/>
                  <a:pt x="54340" y="129058"/>
                  <a:pt x="53257" y="130904"/>
                </a:cubicBezTo>
                <a:cubicBezTo>
                  <a:pt x="50236" y="129299"/>
                  <a:pt x="46787" y="128675"/>
                  <a:pt x="43355" y="128675"/>
                </a:cubicBezTo>
                <a:cubicBezTo>
                  <a:pt x="42661" y="128675"/>
                  <a:pt x="41968" y="128701"/>
                  <a:pt x="41279" y="128749"/>
                </a:cubicBezTo>
                <a:cubicBezTo>
                  <a:pt x="32635" y="129344"/>
                  <a:pt x="24503" y="133356"/>
                  <a:pt x="17717" y="138738"/>
                </a:cubicBezTo>
                <a:cubicBezTo>
                  <a:pt x="10942" y="144131"/>
                  <a:pt x="5370" y="150858"/>
                  <a:pt x="0" y="157657"/>
                </a:cubicBezTo>
                <a:cubicBezTo>
                  <a:pt x="17788" y="153585"/>
                  <a:pt x="36326" y="148644"/>
                  <a:pt x="49780" y="136440"/>
                </a:cubicBezTo>
                <a:lnTo>
                  <a:pt x="49780" y="136440"/>
                </a:lnTo>
                <a:cubicBezTo>
                  <a:pt x="44851" y="143822"/>
                  <a:pt x="39005" y="150597"/>
                  <a:pt x="32028" y="156085"/>
                </a:cubicBezTo>
                <a:cubicBezTo>
                  <a:pt x="30695" y="157133"/>
                  <a:pt x="29325" y="158121"/>
                  <a:pt x="27920" y="159062"/>
                </a:cubicBezTo>
                <a:cubicBezTo>
                  <a:pt x="27601" y="159281"/>
                  <a:pt x="27792" y="159751"/>
                  <a:pt x="28093" y="159751"/>
                </a:cubicBezTo>
                <a:cubicBezTo>
                  <a:pt x="28151" y="159751"/>
                  <a:pt x="28214" y="159733"/>
                  <a:pt x="28278" y="159693"/>
                </a:cubicBezTo>
                <a:cubicBezTo>
                  <a:pt x="39398" y="152347"/>
                  <a:pt x="48054" y="141917"/>
                  <a:pt x="54745" y="130487"/>
                </a:cubicBezTo>
                <a:cubicBezTo>
                  <a:pt x="56412" y="127653"/>
                  <a:pt x="57960" y="124748"/>
                  <a:pt x="59412" y="121795"/>
                </a:cubicBezTo>
                <a:lnTo>
                  <a:pt x="59412" y="121795"/>
                </a:lnTo>
                <a:cubicBezTo>
                  <a:pt x="55995" y="132559"/>
                  <a:pt x="51876" y="142548"/>
                  <a:pt x="47030" y="152954"/>
                </a:cubicBezTo>
                <a:cubicBezTo>
                  <a:pt x="42244" y="163241"/>
                  <a:pt x="37945" y="174135"/>
                  <a:pt x="38041" y="185482"/>
                </a:cubicBezTo>
                <a:cubicBezTo>
                  <a:pt x="43994" y="180231"/>
                  <a:pt x="50018" y="174873"/>
                  <a:pt x="54257" y="168170"/>
                </a:cubicBezTo>
                <a:cubicBezTo>
                  <a:pt x="58900" y="160824"/>
                  <a:pt x="61163" y="152156"/>
                  <a:pt x="61829" y="143489"/>
                </a:cubicBezTo>
                <a:cubicBezTo>
                  <a:pt x="62449" y="135392"/>
                  <a:pt x="61746" y="127260"/>
                  <a:pt x="60651" y="119212"/>
                </a:cubicBezTo>
                <a:cubicBezTo>
                  <a:pt x="63568" y="112961"/>
                  <a:pt x="66032" y="106496"/>
                  <a:pt x="68033" y="99900"/>
                </a:cubicBezTo>
                <a:cubicBezTo>
                  <a:pt x="69545" y="94935"/>
                  <a:pt x="70795" y="89875"/>
                  <a:pt x="71783" y="84779"/>
                </a:cubicBezTo>
                <a:lnTo>
                  <a:pt x="71783" y="84779"/>
                </a:lnTo>
                <a:cubicBezTo>
                  <a:pt x="70569" y="93399"/>
                  <a:pt x="67735" y="109365"/>
                  <a:pt x="68140" y="112997"/>
                </a:cubicBezTo>
                <a:cubicBezTo>
                  <a:pt x="69295" y="123474"/>
                  <a:pt x="71569" y="133809"/>
                  <a:pt x="72712" y="144286"/>
                </a:cubicBezTo>
                <a:cubicBezTo>
                  <a:pt x="72771" y="144822"/>
                  <a:pt x="72807" y="145394"/>
                  <a:pt x="72783" y="145953"/>
                </a:cubicBezTo>
                <a:cubicBezTo>
                  <a:pt x="72390" y="146894"/>
                  <a:pt x="72676" y="147287"/>
                  <a:pt x="72247" y="148215"/>
                </a:cubicBezTo>
                <a:cubicBezTo>
                  <a:pt x="73521" y="146798"/>
                  <a:pt x="75498" y="143215"/>
                  <a:pt x="75545" y="142084"/>
                </a:cubicBezTo>
                <a:cubicBezTo>
                  <a:pt x="81153" y="128939"/>
                  <a:pt x="80963" y="118354"/>
                  <a:pt x="80201" y="104079"/>
                </a:cubicBezTo>
                <a:cubicBezTo>
                  <a:pt x="79760" y="95780"/>
                  <a:pt x="78022" y="87160"/>
                  <a:pt x="72878" y="80695"/>
                </a:cubicBezTo>
                <a:cubicBezTo>
                  <a:pt x="72878" y="80671"/>
                  <a:pt x="72890" y="80659"/>
                  <a:pt x="72902" y="80647"/>
                </a:cubicBezTo>
                <a:cubicBezTo>
                  <a:pt x="72878" y="80647"/>
                  <a:pt x="72866" y="80647"/>
                  <a:pt x="72843" y="80659"/>
                </a:cubicBezTo>
                <a:cubicBezTo>
                  <a:pt x="72759" y="80552"/>
                  <a:pt x="72664" y="80445"/>
                  <a:pt x="72581" y="80326"/>
                </a:cubicBezTo>
                <a:cubicBezTo>
                  <a:pt x="73247" y="76278"/>
                  <a:pt x="73759" y="72194"/>
                  <a:pt x="74117" y="68110"/>
                </a:cubicBezTo>
                <a:cubicBezTo>
                  <a:pt x="74581" y="62752"/>
                  <a:pt x="74771" y="57371"/>
                  <a:pt x="74688" y="51989"/>
                </a:cubicBezTo>
                <a:lnTo>
                  <a:pt x="74688" y="51989"/>
                </a:lnTo>
                <a:cubicBezTo>
                  <a:pt x="81320" y="69384"/>
                  <a:pt x="94607" y="84255"/>
                  <a:pt x="111359" y="92447"/>
                </a:cubicBezTo>
                <a:cubicBezTo>
                  <a:pt x="108073" y="82850"/>
                  <a:pt x="103966" y="73456"/>
                  <a:pt x="98286" y="65050"/>
                </a:cubicBezTo>
                <a:cubicBezTo>
                  <a:pt x="95119" y="60347"/>
                  <a:pt x="91440" y="55966"/>
                  <a:pt x="87261" y="52144"/>
                </a:cubicBezTo>
                <a:cubicBezTo>
                  <a:pt x="83927" y="49108"/>
                  <a:pt x="78879" y="44083"/>
                  <a:pt x="74581" y="42690"/>
                </a:cubicBezTo>
                <a:lnTo>
                  <a:pt x="74331" y="43274"/>
                </a:lnTo>
                <a:cubicBezTo>
                  <a:pt x="74164" y="40750"/>
                  <a:pt x="73938" y="38226"/>
                  <a:pt x="73640" y="35701"/>
                </a:cubicBezTo>
                <a:cubicBezTo>
                  <a:pt x="72402" y="24938"/>
                  <a:pt x="70080" y="14365"/>
                  <a:pt x="66651" y="4090"/>
                </a:cubicBezTo>
                <a:cubicBezTo>
                  <a:pt x="66223" y="2816"/>
                  <a:pt x="65770" y="1566"/>
                  <a:pt x="65282" y="316"/>
                </a:cubicBezTo>
                <a:cubicBezTo>
                  <a:pt x="65195" y="98"/>
                  <a:pt x="64999" y="0"/>
                  <a:pt x="64810" y="0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411848" y="1602237"/>
            <a:ext cx="774625" cy="263425"/>
          </a:xfrm>
          <a:custGeom>
            <a:avLst/>
            <a:gdLst/>
            <a:ahLst/>
            <a:cxnLst/>
            <a:rect l="l" t="t" r="r" b="b"/>
            <a:pathLst>
              <a:path w="29303" h="9965" extrusionOk="0">
                <a:moveTo>
                  <a:pt x="3352" y="1"/>
                </a:moveTo>
                <a:cubicBezTo>
                  <a:pt x="2496" y="1"/>
                  <a:pt x="1634" y="134"/>
                  <a:pt x="1037" y="712"/>
                </a:cubicBezTo>
                <a:cubicBezTo>
                  <a:pt x="1" y="1724"/>
                  <a:pt x="418" y="3593"/>
                  <a:pt x="1489" y="4546"/>
                </a:cubicBezTo>
                <a:cubicBezTo>
                  <a:pt x="2573" y="5510"/>
                  <a:pt x="4073" y="5808"/>
                  <a:pt x="5502" y="6058"/>
                </a:cubicBezTo>
                <a:cubicBezTo>
                  <a:pt x="12598" y="7332"/>
                  <a:pt x="19682" y="8606"/>
                  <a:pt x="26778" y="9880"/>
                </a:cubicBezTo>
                <a:cubicBezTo>
                  <a:pt x="27020" y="9925"/>
                  <a:pt x="27279" y="9964"/>
                  <a:pt x="27530" y="9964"/>
                </a:cubicBezTo>
                <a:cubicBezTo>
                  <a:pt x="27872" y="9964"/>
                  <a:pt x="28198" y="9892"/>
                  <a:pt x="28445" y="9666"/>
                </a:cubicBezTo>
                <a:cubicBezTo>
                  <a:pt x="29302" y="8856"/>
                  <a:pt x="28123" y="7534"/>
                  <a:pt x="27076" y="7010"/>
                </a:cubicBezTo>
                <a:cubicBezTo>
                  <a:pt x="23516" y="5236"/>
                  <a:pt x="19765" y="3855"/>
                  <a:pt x="15908" y="2891"/>
                </a:cubicBezTo>
                <a:cubicBezTo>
                  <a:pt x="12145" y="1272"/>
                  <a:pt x="8097" y="295"/>
                  <a:pt x="4001" y="22"/>
                </a:cubicBezTo>
                <a:cubicBezTo>
                  <a:pt x="3788" y="9"/>
                  <a:pt x="3570" y="1"/>
                  <a:pt x="3352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31650" y="3960022"/>
            <a:ext cx="619451" cy="647922"/>
          </a:xfrm>
          <a:custGeom>
            <a:avLst/>
            <a:gdLst/>
            <a:ahLst/>
            <a:cxnLst/>
            <a:rect l="l" t="t" r="r" b="b"/>
            <a:pathLst>
              <a:path w="23433" h="24510" extrusionOk="0">
                <a:moveTo>
                  <a:pt x="2834" y="0"/>
                </a:moveTo>
                <a:cubicBezTo>
                  <a:pt x="1878" y="0"/>
                  <a:pt x="926" y="130"/>
                  <a:pt x="1" y="411"/>
                </a:cubicBezTo>
                <a:cubicBezTo>
                  <a:pt x="3061" y="2935"/>
                  <a:pt x="5751" y="5900"/>
                  <a:pt x="7966" y="9186"/>
                </a:cubicBezTo>
                <a:cubicBezTo>
                  <a:pt x="10085" y="12317"/>
                  <a:pt x="11645" y="16341"/>
                  <a:pt x="14241" y="19116"/>
                </a:cubicBezTo>
                <a:cubicBezTo>
                  <a:pt x="16272" y="21273"/>
                  <a:pt x="19271" y="22223"/>
                  <a:pt x="22224" y="22907"/>
                </a:cubicBezTo>
                <a:lnTo>
                  <a:pt x="22224" y="22907"/>
                </a:lnTo>
                <a:cubicBezTo>
                  <a:pt x="22276" y="22073"/>
                  <a:pt x="22016" y="21125"/>
                  <a:pt x="21706" y="20330"/>
                </a:cubicBezTo>
                <a:cubicBezTo>
                  <a:pt x="20575" y="17508"/>
                  <a:pt x="19289" y="14746"/>
                  <a:pt x="17860" y="12055"/>
                </a:cubicBezTo>
                <a:cubicBezTo>
                  <a:pt x="16026" y="8662"/>
                  <a:pt x="13895" y="5316"/>
                  <a:pt x="10847" y="2947"/>
                </a:cubicBezTo>
                <a:cubicBezTo>
                  <a:pt x="8572" y="1163"/>
                  <a:pt x="5689" y="0"/>
                  <a:pt x="2834" y="0"/>
                </a:cubicBezTo>
                <a:close/>
                <a:moveTo>
                  <a:pt x="22224" y="22907"/>
                </a:moveTo>
                <a:lnTo>
                  <a:pt x="22224" y="22907"/>
                </a:lnTo>
                <a:cubicBezTo>
                  <a:pt x="22183" y="23548"/>
                  <a:pt x="21959" y="24121"/>
                  <a:pt x="21432" y="24509"/>
                </a:cubicBezTo>
                <a:lnTo>
                  <a:pt x="23432" y="23176"/>
                </a:lnTo>
                <a:cubicBezTo>
                  <a:pt x="23032" y="23090"/>
                  <a:pt x="22628" y="23001"/>
                  <a:pt x="22224" y="22907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67000" y="2262475"/>
            <a:ext cx="3810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rgbClr val="33333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402650" y="2911600"/>
            <a:ext cx="4341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700" b="0">
                <a:solidFill>
                  <a:srgbClr val="33333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6488550" y="-939375"/>
            <a:ext cx="3102200" cy="3516925"/>
          </a:xfrm>
          <a:custGeom>
            <a:avLst/>
            <a:gdLst/>
            <a:ahLst/>
            <a:cxnLst/>
            <a:rect l="l" t="t" r="r" b="b"/>
            <a:pathLst>
              <a:path w="124088" h="140677" extrusionOk="0">
                <a:moveTo>
                  <a:pt x="53095" y="1"/>
                </a:moveTo>
                <a:cubicBezTo>
                  <a:pt x="44131" y="1"/>
                  <a:pt x="37374" y="1292"/>
                  <a:pt x="34755" y="1838"/>
                </a:cubicBezTo>
                <a:lnTo>
                  <a:pt x="1" y="9970"/>
                </a:lnTo>
                <a:cubicBezTo>
                  <a:pt x="4787" y="10994"/>
                  <a:pt x="11169" y="13197"/>
                  <a:pt x="14157" y="18602"/>
                </a:cubicBezTo>
                <a:cubicBezTo>
                  <a:pt x="16324" y="22531"/>
                  <a:pt x="15348" y="25674"/>
                  <a:pt x="15753" y="28603"/>
                </a:cubicBezTo>
                <a:cubicBezTo>
                  <a:pt x="17598" y="41664"/>
                  <a:pt x="45554" y="39926"/>
                  <a:pt x="61878" y="54094"/>
                </a:cubicBezTo>
                <a:cubicBezTo>
                  <a:pt x="80404" y="70192"/>
                  <a:pt x="67521" y="92504"/>
                  <a:pt x="86059" y="116662"/>
                </a:cubicBezTo>
                <a:cubicBezTo>
                  <a:pt x="97025" y="130961"/>
                  <a:pt x="112539" y="137450"/>
                  <a:pt x="123326" y="140677"/>
                </a:cubicBezTo>
                <a:cubicBezTo>
                  <a:pt x="123576" y="107780"/>
                  <a:pt x="123826" y="74895"/>
                  <a:pt x="124088" y="42010"/>
                </a:cubicBezTo>
                <a:cubicBezTo>
                  <a:pt x="120278" y="34783"/>
                  <a:pt x="112943" y="23376"/>
                  <a:pt x="99823" y="14149"/>
                </a:cubicBezTo>
                <a:cubicBezTo>
                  <a:pt x="83521" y="2684"/>
                  <a:pt x="66016" y="1"/>
                  <a:pt x="53095" y="1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313525" y="-937200"/>
            <a:ext cx="3102200" cy="3648700"/>
          </a:xfrm>
          <a:custGeom>
            <a:avLst/>
            <a:gdLst/>
            <a:ahLst/>
            <a:cxnLst/>
            <a:rect l="l" t="t" r="r" b="b"/>
            <a:pathLst>
              <a:path w="124088" h="145948" fill="none" extrusionOk="0">
                <a:moveTo>
                  <a:pt x="123338" y="145947"/>
                </a:moveTo>
                <a:cubicBezTo>
                  <a:pt x="112551" y="142721"/>
                  <a:pt x="97037" y="136232"/>
                  <a:pt x="86059" y="121932"/>
                </a:cubicBezTo>
                <a:cubicBezTo>
                  <a:pt x="67533" y="97775"/>
                  <a:pt x="80404" y="75462"/>
                  <a:pt x="61890" y="59365"/>
                </a:cubicBezTo>
                <a:cubicBezTo>
                  <a:pt x="45566" y="45197"/>
                  <a:pt x="17610" y="46935"/>
                  <a:pt x="15765" y="33874"/>
                </a:cubicBezTo>
                <a:cubicBezTo>
                  <a:pt x="15348" y="30945"/>
                  <a:pt x="16336" y="27802"/>
                  <a:pt x="14157" y="23873"/>
                </a:cubicBezTo>
                <a:cubicBezTo>
                  <a:pt x="11169" y="18467"/>
                  <a:pt x="4799" y="16265"/>
                  <a:pt x="1" y="15241"/>
                </a:cubicBezTo>
                <a:lnTo>
                  <a:pt x="34755" y="7109"/>
                </a:lnTo>
                <a:cubicBezTo>
                  <a:pt x="41161" y="5775"/>
                  <a:pt x="72224" y="1"/>
                  <a:pt x="99835" y="19420"/>
                </a:cubicBezTo>
                <a:cubicBezTo>
                  <a:pt x="112944" y="28647"/>
                  <a:pt x="120290" y="40053"/>
                  <a:pt x="124088" y="47280"/>
                </a:cubicBezTo>
                <a:cubicBezTo>
                  <a:pt x="123838" y="80165"/>
                  <a:pt x="123588" y="113050"/>
                  <a:pt x="123338" y="145947"/>
                </a:cubicBezTo>
                <a:close/>
              </a:path>
            </a:pathLst>
          </a:custGeom>
          <a:solidFill>
            <a:srgbClr val="FAE7ED"/>
          </a:solidFill>
          <a:ln w="14875" cap="flat" cmpd="sng">
            <a:solidFill>
              <a:srgbClr val="5A618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436475" y="-814550"/>
            <a:ext cx="3102200" cy="3648675"/>
          </a:xfrm>
          <a:custGeom>
            <a:avLst/>
            <a:gdLst/>
            <a:ahLst/>
            <a:cxnLst/>
            <a:rect l="l" t="t" r="r" b="b"/>
            <a:pathLst>
              <a:path w="124088" h="145947" fill="none" extrusionOk="0">
                <a:moveTo>
                  <a:pt x="123325" y="145947"/>
                </a:moveTo>
                <a:cubicBezTo>
                  <a:pt x="112538" y="142732"/>
                  <a:pt x="97024" y="136231"/>
                  <a:pt x="86059" y="121932"/>
                </a:cubicBezTo>
                <a:cubicBezTo>
                  <a:pt x="67520" y="97786"/>
                  <a:pt x="80403" y="75462"/>
                  <a:pt x="61877" y="59377"/>
                </a:cubicBezTo>
                <a:cubicBezTo>
                  <a:pt x="45553" y="45196"/>
                  <a:pt x="17598" y="46935"/>
                  <a:pt x="15752" y="33885"/>
                </a:cubicBezTo>
                <a:cubicBezTo>
                  <a:pt x="15347" y="30944"/>
                  <a:pt x="16324" y="27813"/>
                  <a:pt x="14157" y="23884"/>
                </a:cubicBezTo>
                <a:cubicBezTo>
                  <a:pt x="11168" y="18479"/>
                  <a:pt x="4786" y="16276"/>
                  <a:pt x="0" y="15252"/>
                </a:cubicBezTo>
                <a:lnTo>
                  <a:pt x="34754" y="7120"/>
                </a:lnTo>
                <a:cubicBezTo>
                  <a:pt x="41148" y="5775"/>
                  <a:pt x="72212" y="0"/>
                  <a:pt x="99822" y="19431"/>
                </a:cubicBezTo>
                <a:cubicBezTo>
                  <a:pt x="112943" y="28658"/>
                  <a:pt x="120277" y="40065"/>
                  <a:pt x="124087" y="47292"/>
                </a:cubicBezTo>
                <a:cubicBezTo>
                  <a:pt x="123825" y="80177"/>
                  <a:pt x="123575" y="113062"/>
                  <a:pt x="123325" y="145947"/>
                </a:cubicBezTo>
                <a:close/>
              </a:path>
            </a:pathLst>
          </a:custGeom>
          <a:solidFill>
            <a:srgbClr val="FAE7ED"/>
          </a:solidFill>
          <a:ln w="14875" cap="flat" cmpd="sng">
            <a:solidFill>
              <a:srgbClr val="5A618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730500" y="2969700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extrusionOk="0">
                <a:moveTo>
                  <a:pt x="0" y="0"/>
                </a:moveTo>
                <a:lnTo>
                  <a:pt x="25146" y="95405"/>
                </a:lnTo>
                <a:lnTo>
                  <a:pt x="121896" y="110728"/>
                </a:lnTo>
                <a:lnTo>
                  <a:pt x="153293" y="93762"/>
                </a:lnTo>
                <a:lnTo>
                  <a:pt x="153293" y="93762"/>
                </a:lnTo>
                <a:cubicBezTo>
                  <a:pt x="152594" y="93801"/>
                  <a:pt x="151858" y="93825"/>
                  <a:pt x="151096" y="93825"/>
                </a:cubicBezTo>
                <a:cubicBezTo>
                  <a:pt x="146527" y="93825"/>
                  <a:pt x="141059" y="92950"/>
                  <a:pt x="137375" y="89154"/>
                </a:cubicBezTo>
                <a:cubicBezTo>
                  <a:pt x="134243" y="85927"/>
                  <a:pt x="134374" y="82641"/>
                  <a:pt x="133207" y="79927"/>
                </a:cubicBezTo>
                <a:cubicBezTo>
                  <a:pt x="127992" y="67806"/>
                  <a:pt x="101477" y="76819"/>
                  <a:pt x="82010" y="67425"/>
                </a:cubicBezTo>
                <a:cubicBezTo>
                  <a:pt x="59912" y="56757"/>
                  <a:pt x="66485" y="31838"/>
                  <a:pt x="42267" y="13395"/>
                </a:cubicBezTo>
                <a:cubicBezTo>
                  <a:pt x="27920" y="2477"/>
                  <a:pt x="11252" y="274"/>
                  <a:pt x="0" y="0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663525" y="2902725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fill="none" extrusionOk="0">
                <a:moveTo>
                  <a:pt x="0" y="0"/>
                </a:moveTo>
                <a:cubicBezTo>
                  <a:pt x="11252" y="274"/>
                  <a:pt x="27920" y="2477"/>
                  <a:pt x="42267" y="13395"/>
                </a:cubicBezTo>
                <a:cubicBezTo>
                  <a:pt x="66485" y="31838"/>
                  <a:pt x="59912" y="56757"/>
                  <a:pt x="82010" y="67425"/>
                </a:cubicBezTo>
                <a:cubicBezTo>
                  <a:pt x="101477" y="76819"/>
                  <a:pt x="127992" y="67806"/>
                  <a:pt x="133207" y="79927"/>
                </a:cubicBezTo>
                <a:cubicBezTo>
                  <a:pt x="134374" y="82641"/>
                  <a:pt x="134243" y="85928"/>
                  <a:pt x="137374" y="89154"/>
                </a:cubicBezTo>
                <a:cubicBezTo>
                  <a:pt x="141673" y="93583"/>
                  <a:pt x="148400" y="94036"/>
                  <a:pt x="153293" y="93762"/>
                </a:cubicBezTo>
                <a:lnTo>
                  <a:pt x="121896" y="110728"/>
                </a:lnTo>
                <a:lnTo>
                  <a:pt x="25158" y="95405"/>
                </a:lnTo>
                <a:close/>
              </a:path>
            </a:pathLst>
          </a:custGeom>
          <a:solidFill>
            <a:srgbClr val="5A6182"/>
          </a:solidFill>
          <a:ln w="14875" cap="flat" cmpd="sng">
            <a:solidFill>
              <a:srgbClr val="5A618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566800" y="2939925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fill="none" extrusionOk="0">
                <a:moveTo>
                  <a:pt x="1" y="1"/>
                </a:moveTo>
                <a:cubicBezTo>
                  <a:pt x="11252" y="274"/>
                  <a:pt x="27921" y="2477"/>
                  <a:pt x="42268" y="13395"/>
                </a:cubicBezTo>
                <a:cubicBezTo>
                  <a:pt x="66485" y="31838"/>
                  <a:pt x="59913" y="56758"/>
                  <a:pt x="82011" y="67426"/>
                </a:cubicBezTo>
                <a:cubicBezTo>
                  <a:pt x="101478" y="76820"/>
                  <a:pt x="127993" y="67807"/>
                  <a:pt x="133208" y="79927"/>
                </a:cubicBezTo>
                <a:cubicBezTo>
                  <a:pt x="134375" y="82642"/>
                  <a:pt x="134244" y="85928"/>
                  <a:pt x="137375" y="89154"/>
                </a:cubicBezTo>
                <a:cubicBezTo>
                  <a:pt x="141673" y="93584"/>
                  <a:pt x="148400" y="94036"/>
                  <a:pt x="153294" y="93762"/>
                </a:cubicBezTo>
                <a:lnTo>
                  <a:pt x="121897" y="110729"/>
                </a:lnTo>
                <a:lnTo>
                  <a:pt x="25159" y="95405"/>
                </a:lnTo>
                <a:close/>
              </a:path>
            </a:pathLst>
          </a:custGeom>
          <a:solidFill>
            <a:srgbClr val="5A6182"/>
          </a:solidFill>
          <a:ln w="14875" cap="flat" cmpd="sng">
            <a:solidFill>
              <a:srgbClr val="5A618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5"/>
          <p:cNvGrpSpPr/>
          <p:nvPr/>
        </p:nvGrpSpPr>
        <p:grpSpPr>
          <a:xfrm>
            <a:off x="-15225" y="127050"/>
            <a:ext cx="9772350" cy="5557200"/>
            <a:chOff x="-832225" y="-160200"/>
            <a:chExt cx="9772350" cy="5557200"/>
          </a:xfrm>
        </p:grpSpPr>
        <p:sp>
          <p:nvSpPr>
            <p:cNvPr id="175" name="Google Shape;175;p15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6"/>
          <p:cNvGrpSpPr/>
          <p:nvPr/>
        </p:nvGrpSpPr>
        <p:grpSpPr>
          <a:xfrm>
            <a:off x="-15225" y="127050"/>
            <a:ext cx="9772350" cy="5557200"/>
            <a:chOff x="-832225" y="-160200"/>
            <a:chExt cx="9772350" cy="5557200"/>
          </a:xfrm>
        </p:grpSpPr>
        <p:sp>
          <p:nvSpPr>
            <p:cNvPr id="185" name="Google Shape;185;p16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6"/>
          <p:cNvSpPr/>
          <p:nvPr/>
        </p:nvSpPr>
        <p:spPr>
          <a:xfrm flipH="1">
            <a:off x="5220279" y="-1005818"/>
            <a:ext cx="4398522" cy="2659282"/>
          </a:xfrm>
          <a:custGeom>
            <a:avLst/>
            <a:gdLst/>
            <a:ahLst/>
            <a:cxnLst/>
            <a:rect l="l" t="t" r="r" b="b"/>
            <a:pathLst>
              <a:path w="165935" h="100597" extrusionOk="0">
                <a:moveTo>
                  <a:pt x="107226" y="0"/>
                </a:moveTo>
                <a:cubicBezTo>
                  <a:pt x="89919" y="0"/>
                  <a:pt x="74644" y="3565"/>
                  <a:pt x="72770" y="4020"/>
                </a:cubicBezTo>
                <a:cubicBezTo>
                  <a:pt x="38633" y="12386"/>
                  <a:pt x="4125" y="38620"/>
                  <a:pt x="1738" y="69350"/>
                </a:cubicBezTo>
                <a:cubicBezTo>
                  <a:pt x="1553" y="71714"/>
                  <a:pt x="0" y="91645"/>
                  <a:pt x="12028" y="98621"/>
                </a:cubicBezTo>
                <a:cubicBezTo>
                  <a:pt x="14425" y="100005"/>
                  <a:pt x="16881" y="100596"/>
                  <a:pt x="19526" y="100596"/>
                </a:cubicBezTo>
                <a:cubicBezTo>
                  <a:pt x="29721" y="100596"/>
                  <a:pt x="42731" y="91822"/>
                  <a:pt x="66026" y="85897"/>
                </a:cubicBezTo>
                <a:cubicBezTo>
                  <a:pt x="80007" y="82341"/>
                  <a:pt x="91166" y="81474"/>
                  <a:pt x="100472" y="81474"/>
                </a:cubicBezTo>
                <a:cubicBezTo>
                  <a:pt x="109322" y="81474"/>
                  <a:pt x="116496" y="82258"/>
                  <a:pt x="122826" y="82258"/>
                </a:cubicBezTo>
                <a:cubicBezTo>
                  <a:pt x="130573" y="82258"/>
                  <a:pt x="137057" y="81084"/>
                  <a:pt x="143802" y="75863"/>
                </a:cubicBezTo>
                <a:cubicBezTo>
                  <a:pt x="160071" y="63255"/>
                  <a:pt x="165934" y="36372"/>
                  <a:pt x="155042" y="19107"/>
                </a:cubicBezTo>
                <a:cubicBezTo>
                  <a:pt x="145446" y="3861"/>
                  <a:pt x="125236" y="0"/>
                  <a:pt x="107226" y="0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"/>
          <p:cNvSpPr/>
          <p:nvPr/>
        </p:nvSpPr>
        <p:spPr>
          <a:xfrm flipH="1">
            <a:off x="5145342" y="-1356610"/>
            <a:ext cx="4474095" cy="3285606"/>
          </a:xfrm>
          <a:custGeom>
            <a:avLst/>
            <a:gdLst/>
            <a:ahLst/>
            <a:cxnLst/>
            <a:rect l="l" t="t" r="r" b="b"/>
            <a:pathLst>
              <a:path w="168786" h="124290" fill="none" extrusionOk="0">
                <a:moveTo>
                  <a:pt x="157708" y="31983"/>
                </a:moveTo>
                <a:cubicBezTo>
                  <a:pt x="168786" y="50453"/>
                  <a:pt x="162830" y="79237"/>
                  <a:pt x="146283" y="92702"/>
                </a:cubicBezTo>
                <a:cubicBezTo>
                  <a:pt x="127905" y="107673"/>
                  <a:pt x="111474" y="91612"/>
                  <a:pt x="67163" y="103478"/>
                </a:cubicBezTo>
                <a:cubicBezTo>
                  <a:pt x="37313" y="111450"/>
                  <a:pt x="24057" y="124289"/>
                  <a:pt x="12237" y="117059"/>
                </a:cubicBezTo>
                <a:cubicBezTo>
                  <a:pt x="1" y="109619"/>
                  <a:pt x="1577" y="88275"/>
                  <a:pt x="1762" y="85749"/>
                </a:cubicBezTo>
                <a:cubicBezTo>
                  <a:pt x="4196" y="52863"/>
                  <a:pt x="39306" y="24775"/>
                  <a:pt x="74022" y="15853"/>
                </a:cubicBezTo>
                <a:cubicBezTo>
                  <a:pt x="77916" y="14833"/>
                  <a:pt x="138565" y="1"/>
                  <a:pt x="157708" y="31983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"/>
          <p:cNvSpPr/>
          <p:nvPr/>
        </p:nvSpPr>
        <p:spPr>
          <a:xfrm flipH="1">
            <a:off x="5007654" y="-1409280"/>
            <a:ext cx="4474095" cy="3285580"/>
          </a:xfrm>
          <a:custGeom>
            <a:avLst/>
            <a:gdLst/>
            <a:ahLst/>
            <a:cxnLst/>
            <a:rect l="l" t="t" r="r" b="b"/>
            <a:pathLst>
              <a:path w="168786" h="124289" fill="none" extrusionOk="0">
                <a:moveTo>
                  <a:pt x="157708" y="31982"/>
                </a:moveTo>
                <a:cubicBezTo>
                  <a:pt x="168786" y="50453"/>
                  <a:pt x="162830" y="79236"/>
                  <a:pt x="146259" y="92724"/>
                </a:cubicBezTo>
                <a:cubicBezTo>
                  <a:pt x="127905" y="107672"/>
                  <a:pt x="111450" y="91612"/>
                  <a:pt x="67139" y="103477"/>
                </a:cubicBezTo>
                <a:cubicBezTo>
                  <a:pt x="37313" y="111450"/>
                  <a:pt x="24057" y="124289"/>
                  <a:pt x="12214" y="117081"/>
                </a:cubicBezTo>
                <a:cubicBezTo>
                  <a:pt x="1" y="109619"/>
                  <a:pt x="1577" y="88298"/>
                  <a:pt x="1762" y="85748"/>
                </a:cubicBezTo>
                <a:cubicBezTo>
                  <a:pt x="4195" y="52886"/>
                  <a:pt x="39306" y="24775"/>
                  <a:pt x="74022" y="15852"/>
                </a:cubicBezTo>
                <a:cubicBezTo>
                  <a:pt x="77916" y="14856"/>
                  <a:pt x="138542" y="0"/>
                  <a:pt x="157708" y="31982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5486045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6"/>
          <p:cNvGrpSpPr/>
          <p:nvPr/>
        </p:nvGrpSpPr>
        <p:grpSpPr>
          <a:xfrm>
            <a:off x="-1299412" y="3800474"/>
            <a:ext cx="2104300" cy="2234525"/>
            <a:chOff x="4484375" y="647000"/>
            <a:chExt cx="4485600" cy="4370150"/>
          </a:xfrm>
        </p:grpSpPr>
        <p:sp>
          <p:nvSpPr>
            <p:cNvPr id="199" name="Google Shape;199;p16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9"/>
          <p:cNvGrpSpPr/>
          <p:nvPr userDrawn="1"/>
        </p:nvGrpSpPr>
        <p:grpSpPr>
          <a:xfrm>
            <a:off x="-4421" y="-1162875"/>
            <a:ext cx="9484592" cy="7223725"/>
            <a:chOff x="-972150" y="-975975"/>
            <a:chExt cx="9382325" cy="7223725"/>
          </a:xfrm>
        </p:grpSpPr>
        <p:sp>
          <p:nvSpPr>
            <p:cNvPr id="242" name="Google Shape;242;p19"/>
            <p:cNvSpPr/>
            <p:nvPr/>
          </p:nvSpPr>
          <p:spPr>
            <a:xfrm>
              <a:off x="3397425" y="4086150"/>
              <a:ext cx="4581850" cy="2161600"/>
            </a:xfrm>
            <a:custGeom>
              <a:avLst/>
              <a:gdLst/>
              <a:ahLst/>
              <a:cxnLst/>
              <a:rect l="l" t="t" r="r" b="b"/>
              <a:pathLst>
                <a:path w="183274" h="86464" extrusionOk="0">
                  <a:moveTo>
                    <a:pt x="29559" y="1"/>
                  </a:moveTo>
                  <a:cubicBezTo>
                    <a:pt x="24805" y="1"/>
                    <a:pt x="20058" y="417"/>
                    <a:pt x="15336" y="1366"/>
                  </a:cubicBezTo>
                  <a:cubicBezTo>
                    <a:pt x="8526" y="2735"/>
                    <a:pt x="787" y="6616"/>
                    <a:pt x="311" y="13546"/>
                  </a:cubicBezTo>
                  <a:cubicBezTo>
                    <a:pt x="1" y="18046"/>
                    <a:pt x="3120" y="22213"/>
                    <a:pt x="6990" y="24511"/>
                  </a:cubicBezTo>
                  <a:cubicBezTo>
                    <a:pt x="10871" y="26821"/>
                    <a:pt x="15420" y="27643"/>
                    <a:pt x="19849" y="28512"/>
                  </a:cubicBezTo>
                  <a:cubicBezTo>
                    <a:pt x="33684" y="31226"/>
                    <a:pt x="47364" y="34763"/>
                    <a:pt x="60794" y="39096"/>
                  </a:cubicBezTo>
                  <a:cubicBezTo>
                    <a:pt x="65914" y="40751"/>
                    <a:pt x="71153" y="42609"/>
                    <a:pt x="75117" y="46240"/>
                  </a:cubicBezTo>
                  <a:cubicBezTo>
                    <a:pt x="79689" y="50431"/>
                    <a:pt x="82023" y="56468"/>
                    <a:pt x="85809" y="61385"/>
                  </a:cubicBezTo>
                  <a:cubicBezTo>
                    <a:pt x="90679" y="67719"/>
                    <a:pt x="97751" y="71922"/>
                    <a:pt x="104776" y="75732"/>
                  </a:cubicBezTo>
                  <a:cubicBezTo>
                    <a:pt x="115303" y="81447"/>
                    <a:pt x="127980" y="86464"/>
                    <a:pt x="140198" y="86464"/>
                  </a:cubicBezTo>
                  <a:cubicBezTo>
                    <a:pt x="148292" y="86464"/>
                    <a:pt x="156185" y="84262"/>
                    <a:pt x="163117" y="78601"/>
                  </a:cubicBezTo>
                  <a:cubicBezTo>
                    <a:pt x="168474" y="74244"/>
                    <a:pt x="178904" y="66302"/>
                    <a:pt x="180893" y="59778"/>
                  </a:cubicBezTo>
                  <a:cubicBezTo>
                    <a:pt x="183274" y="51967"/>
                    <a:pt x="176071" y="45359"/>
                    <a:pt x="170260" y="41918"/>
                  </a:cubicBezTo>
                  <a:cubicBezTo>
                    <a:pt x="164416" y="38466"/>
                    <a:pt x="157587" y="37005"/>
                    <a:pt x="150774" y="37005"/>
                  </a:cubicBezTo>
                  <a:cubicBezTo>
                    <a:pt x="149176" y="37005"/>
                    <a:pt x="147579" y="37085"/>
                    <a:pt x="145995" y="37239"/>
                  </a:cubicBezTo>
                  <a:cubicBezTo>
                    <a:pt x="142647" y="37569"/>
                    <a:pt x="139194" y="38193"/>
                    <a:pt x="135851" y="38193"/>
                  </a:cubicBezTo>
                  <a:cubicBezTo>
                    <a:pt x="133524" y="38193"/>
                    <a:pt x="131250" y="37891"/>
                    <a:pt x="129100" y="36977"/>
                  </a:cubicBezTo>
                  <a:cubicBezTo>
                    <a:pt x="125588" y="35489"/>
                    <a:pt x="122933" y="32572"/>
                    <a:pt x="120111" y="30012"/>
                  </a:cubicBezTo>
                  <a:cubicBezTo>
                    <a:pt x="108967" y="19963"/>
                    <a:pt x="94203" y="15117"/>
                    <a:pt x="79916" y="10533"/>
                  </a:cubicBezTo>
                  <a:cubicBezTo>
                    <a:pt x="63559" y="5289"/>
                    <a:pt x="46512" y="1"/>
                    <a:pt x="29559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423675" y="-975975"/>
              <a:ext cx="5650725" cy="2916550"/>
            </a:xfrm>
            <a:custGeom>
              <a:avLst/>
              <a:gdLst/>
              <a:ahLst/>
              <a:cxnLst/>
              <a:rect l="l" t="t" r="r" b="b"/>
              <a:pathLst>
                <a:path w="226029" h="116662" extrusionOk="0">
                  <a:moveTo>
                    <a:pt x="213151" y="0"/>
                  </a:moveTo>
                  <a:cubicBezTo>
                    <a:pt x="210144" y="0"/>
                    <a:pt x="207108" y="662"/>
                    <a:pt x="204181" y="1409"/>
                  </a:cubicBezTo>
                  <a:cubicBezTo>
                    <a:pt x="181797" y="7124"/>
                    <a:pt x="160842" y="17994"/>
                    <a:pt x="138089" y="21959"/>
                  </a:cubicBezTo>
                  <a:cubicBezTo>
                    <a:pt x="119718" y="25162"/>
                    <a:pt x="100894" y="23745"/>
                    <a:pt x="82285" y="24888"/>
                  </a:cubicBezTo>
                  <a:cubicBezTo>
                    <a:pt x="63830" y="26019"/>
                    <a:pt x="45542" y="29698"/>
                    <a:pt x="28087" y="35806"/>
                  </a:cubicBezTo>
                  <a:cubicBezTo>
                    <a:pt x="21706" y="38033"/>
                    <a:pt x="15038" y="40902"/>
                    <a:pt x="11323" y="46546"/>
                  </a:cubicBezTo>
                  <a:cubicBezTo>
                    <a:pt x="6561" y="53797"/>
                    <a:pt x="11490" y="60369"/>
                    <a:pt x="15110" y="66798"/>
                  </a:cubicBezTo>
                  <a:cubicBezTo>
                    <a:pt x="6144" y="67453"/>
                    <a:pt x="1" y="71370"/>
                    <a:pt x="1477" y="80538"/>
                  </a:cubicBezTo>
                  <a:cubicBezTo>
                    <a:pt x="2239" y="85253"/>
                    <a:pt x="2132" y="90527"/>
                    <a:pt x="4192" y="94909"/>
                  </a:cubicBezTo>
                  <a:cubicBezTo>
                    <a:pt x="6454" y="99719"/>
                    <a:pt x="11002" y="102755"/>
                    <a:pt x="15312" y="105565"/>
                  </a:cubicBezTo>
                  <a:cubicBezTo>
                    <a:pt x="22658" y="110351"/>
                    <a:pt x="30326" y="115256"/>
                    <a:pt x="39017" y="116399"/>
                  </a:cubicBezTo>
                  <a:cubicBezTo>
                    <a:pt x="40386" y="116578"/>
                    <a:pt x="41749" y="116661"/>
                    <a:pt x="43105" y="116661"/>
                  </a:cubicBezTo>
                  <a:cubicBezTo>
                    <a:pt x="59666" y="116661"/>
                    <a:pt x="75346" y="104326"/>
                    <a:pt x="91922" y="104326"/>
                  </a:cubicBezTo>
                  <a:cubicBezTo>
                    <a:pt x="93221" y="104326"/>
                    <a:pt x="94524" y="104402"/>
                    <a:pt x="95834" y="104565"/>
                  </a:cubicBezTo>
                  <a:cubicBezTo>
                    <a:pt x="105514" y="105767"/>
                    <a:pt x="114253" y="111696"/>
                    <a:pt x="123992" y="112208"/>
                  </a:cubicBezTo>
                  <a:cubicBezTo>
                    <a:pt x="124457" y="112233"/>
                    <a:pt x="124921" y="112245"/>
                    <a:pt x="125385" y="112245"/>
                  </a:cubicBezTo>
                  <a:cubicBezTo>
                    <a:pt x="132112" y="112245"/>
                    <a:pt x="138661" y="109727"/>
                    <a:pt x="144709" y="106720"/>
                  </a:cubicBezTo>
                  <a:cubicBezTo>
                    <a:pt x="161235" y="98481"/>
                    <a:pt x="176225" y="85467"/>
                    <a:pt x="182619" y="68144"/>
                  </a:cubicBezTo>
                  <a:cubicBezTo>
                    <a:pt x="183476" y="65834"/>
                    <a:pt x="184190" y="63429"/>
                    <a:pt x="185548" y="61381"/>
                  </a:cubicBezTo>
                  <a:cubicBezTo>
                    <a:pt x="187334" y="58702"/>
                    <a:pt x="190072" y="56856"/>
                    <a:pt x="192668" y="54951"/>
                  </a:cubicBezTo>
                  <a:cubicBezTo>
                    <a:pt x="205931" y="45153"/>
                    <a:pt x="216682" y="31972"/>
                    <a:pt x="223636" y="17018"/>
                  </a:cubicBezTo>
                  <a:cubicBezTo>
                    <a:pt x="224874" y="14339"/>
                    <a:pt x="226029" y="11422"/>
                    <a:pt x="225565" y="8505"/>
                  </a:cubicBezTo>
                  <a:cubicBezTo>
                    <a:pt x="224886" y="4314"/>
                    <a:pt x="220921" y="1242"/>
                    <a:pt x="216766" y="361"/>
                  </a:cubicBezTo>
                  <a:cubicBezTo>
                    <a:pt x="215572" y="108"/>
                    <a:pt x="214364" y="0"/>
                    <a:pt x="213151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-972150" y="1826250"/>
              <a:ext cx="3195950" cy="4081300"/>
            </a:xfrm>
            <a:custGeom>
              <a:avLst/>
              <a:gdLst/>
              <a:ahLst/>
              <a:cxnLst/>
              <a:rect l="l" t="t" r="r" b="b"/>
              <a:pathLst>
                <a:path w="127838" h="163252" extrusionOk="0">
                  <a:moveTo>
                    <a:pt x="102442" y="0"/>
                  </a:moveTo>
                  <a:lnTo>
                    <a:pt x="102442" y="0"/>
                  </a:lnTo>
                  <a:cubicBezTo>
                    <a:pt x="95000" y="2751"/>
                    <a:pt x="87440" y="5549"/>
                    <a:pt x="81070" y="10264"/>
                  </a:cubicBezTo>
                  <a:cubicBezTo>
                    <a:pt x="74069" y="15443"/>
                    <a:pt x="68830" y="22694"/>
                    <a:pt x="65068" y="30540"/>
                  </a:cubicBezTo>
                  <a:cubicBezTo>
                    <a:pt x="61556" y="37862"/>
                    <a:pt x="59270" y="45696"/>
                    <a:pt x="57376" y="53590"/>
                  </a:cubicBezTo>
                  <a:cubicBezTo>
                    <a:pt x="52388" y="58365"/>
                    <a:pt x="47756" y="63496"/>
                    <a:pt x="43506" y="68914"/>
                  </a:cubicBezTo>
                  <a:cubicBezTo>
                    <a:pt x="40291" y="73009"/>
                    <a:pt x="37302" y="77260"/>
                    <a:pt x="34528" y="81665"/>
                  </a:cubicBezTo>
                  <a:cubicBezTo>
                    <a:pt x="38779" y="74057"/>
                    <a:pt x="47208" y="60210"/>
                    <a:pt x="48149" y="56686"/>
                  </a:cubicBezTo>
                  <a:cubicBezTo>
                    <a:pt x="50852" y="46494"/>
                    <a:pt x="52483" y="36041"/>
                    <a:pt x="55209" y="25861"/>
                  </a:cubicBezTo>
                  <a:cubicBezTo>
                    <a:pt x="55352" y="25337"/>
                    <a:pt x="55519" y="24789"/>
                    <a:pt x="55745" y="24277"/>
                  </a:cubicBezTo>
                  <a:cubicBezTo>
                    <a:pt x="56460" y="23539"/>
                    <a:pt x="56329" y="23063"/>
                    <a:pt x="57067" y="22360"/>
                  </a:cubicBezTo>
                  <a:lnTo>
                    <a:pt x="57067" y="22360"/>
                  </a:lnTo>
                  <a:cubicBezTo>
                    <a:pt x="55364" y="23218"/>
                    <a:pt x="52221" y="25849"/>
                    <a:pt x="51769" y="26873"/>
                  </a:cubicBezTo>
                  <a:cubicBezTo>
                    <a:pt x="41779" y="37112"/>
                    <a:pt x="38124" y="47042"/>
                    <a:pt x="33671" y="60627"/>
                  </a:cubicBezTo>
                  <a:cubicBezTo>
                    <a:pt x="31076" y="68509"/>
                    <a:pt x="29575" y="77188"/>
                    <a:pt x="32028" y="85070"/>
                  </a:cubicBezTo>
                  <a:cubicBezTo>
                    <a:pt x="32016" y="85082"/>
                    <a:pt x="32004" y="85094"/>
                    <a:pt x="31992" y="85118"/>
                  </a:cubicBezTo>
                  <a:lnTo>
                    <a:pt x="32052" y="85118"/>
                  </a:lnTo>
                  <a:cubicBezTo>
                    <a:pt x="32088" y="85249"/>
                    <a:pt x="32135" y="85380"/>
                    <a:pt x="32183" y="85511"/>
                  </a:cubicBezTo>
                  <a:cubicBezTo>
                    <a:pt x="30087" y="89047"/>
                    <a:pt x="28135" y="92667"/>
                    <a:pt x="26325" y="96357"/>
                  </a:cubicBezTo>
                  <a:cubicBezTo>
                    <a:pt x="23956" y="101179"/>
                    <a:pt x="21824" y="106132"/>
                    <a:pt x="19943" y="111169"/>
                  </a:cubicBezTo>
                  <a:cubicBezTo>
                    <a:pt x="20074" y="92547"/>
                    <a:pt x="13061" y="73879"/>
                    <a:pt x="405" y="60186"/>
                  </a:cubicBezTo>
                  <a:lnTo>
                    <a:pt x="405" y="60186"/>
                  </a:lnTo>
                  <a:cubicBezTo>
                    <a:pt x="0" y="70319"/>
                    <a:pt x="429" y="80558"/>
                    <a:pt x="2679" y="90452"/>
                  </a:cubicBezTo>
                  <a:cubicBezTo>
                    <a:pt x="3941" y="95976"/>
                    <a:pt x="5775" y="101394"/>
                    <a:pt x="8287" y="106478"/>
                  </a:cubicBezTo>
                  <a:cubicBezTo>
                    <a:pt x="10287" y="110514"/>
                    <a:pt x="13180" y="117027"/>
                    <a:pt x="16693" y="119884"/>
                  </a:cubicBezTo>
                  <a:lnTo>
                    <a:pt x="17121" y="119420"/>
                  </a:lnTo>
                  <a:lnTo>
                    <a:pt x="17121" y="119420"/>
                  </a:lnTo>
                  <a:cubicBezTo>
                    <a:pt x="16371" y="121849"/>
                    <a:pt x="15669" y="124278"/>
                    <a:pt x="15026" y="126730"/>
                  </a:cubicBezTo>
                  <a:cubicBezTo>
                    <a:pt x="12287" y="137220"/>
                    <a:pt x="10632" y="147911"/>
                    <a:pt x="10109" y="158734"/>
                  </a:cubicBezTo>
                  <a:cubicBezTo>
                    <a:pt x="10037" y="160068"/>
                    <a:pt x="10001" y="161401"/>
                    <a:pt x="10013" y="162747"/>
                  </a:cubicBezTo>
                  <a:cubicBezTo>
                    <a:pt x="10020" y="163067"/>
                    <a:pt x="10289" y="163251"/>
                    <a:pt x="10536" y="163251"/>
                  </a:cubicBezTo>
                  <a:cubicBezTo>
                    <a:pt x="10738" y="163251"/>
                    <a:pt x="10926" y="163127"/>
                    <a:pt x="10942" y="162854"/>
                  </a:cubicBezTo>
                  <a:cubicBezTo>
                    <a:pt x="11264" y="158448"/>
                    <a:pt x="11609" y="154079"/>
                    <a:pt x="12109" y="149709"/>
                  </a:cubicBezTo>
                  <a:cubicBezTo>
                    <a:pt x="13058" y="149746"/>
                    <a:pt x="14007" y="149764"/>
                    <a:pt x="14956" y="149764"/>
                  </a:cubicBezTo>
                  <a:cubicBezTo>
                    <a:pt x="27506" y="149764"/>
                    <a:pt x="40049" y="146558"/>
                    <a:pt x="51018" y="140470"/>
                  </a:cubicBezTo>
                  <a:cubicBezTo>
                    <a:pt x="57448" y="136910"/>
                    <a:pt x="63318" y="132410"/>
                    <a:pt x="69807" y="128981"/>
                  </a:cubicBezTo>
                  <a:lnTo>
                    <a:pt x="69807" y="128981"/>
                  </a:lnTo>
                  <a:cubicBezTo>
                    <a:pt x="68507" y="129126"/>
                    <a:pt x="67205" y="129184"/>
                    <a:pt x="65901" y="129184"/>
                  </a:cubicBezTo>
                  <a:cubicBezTo>
                    <a:pt x="61245" y="129184"/>
                    <a:pt x="56566" y="128450"/>
                    <a:pt x="51888" y="128385"/>
                  </a:cubicBezTo>
                  <a:cubicBezTo>
                    <a:pt x="51672" y="128382"/>
                    <a:pt x="51456" y="128381"/>
                    <a:pt x="51240" y="128381"/>
                  </a:cubicBezTo>
                  <a:cubicBezTo>
                    <a:pt x="36291" y="128381"/>
                    <a:pt x="21526" y="135676"/>
                    <a:pt x="12383" y="147495"/>
                  </a:cubicBezTo>
                  <a:lnTo>
                    <a:pt x="12466" y="146923"/>
                  </a:lnTo>
                  <a:cubicBezTo>
                    <a:pt x="13180" y="141589"/>
                    <a:pt x="14157" y="136291"/>
                    <a:pt x="15383" y="131052"/>
                  </a:cubicBezTo>
                  <a:cubicBezTo>
                    <a:pt x="16109" y="127945"/>
                    <a:pt x="16931" y="124849"/>
                    <a:pt x="17848" y="121789"/>
                  </a:cubicBezTo>
                  <a:cubicBezTo>
                    <a:pt x="18002" y="121837"/>
                    <a:pt x="18157" y="121884"/>
                    <a:pt x="18312" y="121932"/>
                  </a:cubicBezTo>
                  <a:cubicBezTo>
                    <a:pt x="19259" y="122196"/>
                    <a:pt x="20236" y="122305"/>
                    <a:pt x="21224" y="122305"/>
                  </a:cubicBezTo>
                  <a:cubicBezTo>
                    <a:pt x="23220" y="122305"/>
                    <a:pt x="25263" y="121862"/>
                    <a:pt x="27206" y="121361"/>
                  </a:cubicBezTo>
                  <a:cubicBezTo>
                    <a:pt x="46244" y="116503"/>
                    <a:pt x="63996" y="106704"/>
                    <a:pt x="78260" y="93202"/>
                  </a:cubicBezTo>
                  <a:cubicBezTo>
                    <a:pt x="79153" y="92357"/>
                    <a:pt x="80082" y="91393"/>
                    <a:pt x="80201" y="90178"/>
                  </a:cubicBezTo>
                  <a:lnTo>
                    <a:pt x="80201" y="90178"/>
                  </a:lnTo>
                  <a:cubicBezTo>
                    <a:pt x="62806" y="92024"/>
                    <a:pt x="45851" y="97881"/>
                    <a:pt x="31028" y="107156"/>
                  </a:cubicBezTo>
                  <a:cubicBezTo>
                    <a:pt x="26861" y="109764"/>
                    <a:pt x="22765" y="112740"/>
                    <a:pt x="19717" y="116550"/>
                  </a:cubicBezTo>
                  <a:cubicBezTo>
                    <a:pt x="19741" y="116277"/>
                    <a:pt x="19753" y="116015"/>
                    <a:pt x="19776" y="115753"/>
                  </a:cubicBezTo>
                  <a:cubicBezTo>
                    <a:pt x="21527" y="110621"/>
                    <a:pt x="23527" y="105573"/>
                    <a:pt x="25765" y="100644"/>
                  </a:cubicBezTo>
                  <a:cubicBezTo>
                    <a:pt x="28170" y="95381"/>
                    <a:pt x="30861" y="90238"/>
                    <a:pt x="33826" y="85273"/>
                  </a:cubicBezTo>
                  <a:cubicBezTo>
                    <a:pt x="35998" y="85436"/>
                    <a:pt x="38203" y="85522"/>
                    <a:pt x="40421" y="85522"/>
                  </a:cubicBezTo>
                  <a:cubicBezTo>
                    <a:pt x="50176" y="85522"/>
                    <a:pt x="60179" y="83850"/>
                    <a:pt x="68735" y="79689"/>
                  </a:cubicBezTo>
                  <a:cubicBezTo>
                    <a:pt x="77998" y="75188"/>
                    <a:pt x="86309" y="68545"/>
                    <a:pt x="96215" y="65711"/>
                  </a:cubicBezTo>
                  <a:cubicBezTo>
                    <a:pt x="89326" y="61414"/>
                    <a:pt x="81435" y="57885"/>
                    <a:pt x="73459" y="57885"/>
                  </a:cubicBezTo>
                  <a:cubicBezTo>
                    <a:pt x="71909" y="57885"/>
                    <a:pt x="70356" y="58019"/>
                    <a:pt x="68806" y="58305"/>
                  </a:cubicBezTo>
                  <a:cubicBezTo>
                    <a:pt x="61484" y="59674"/>
                    <a:pt x="55209" y="64282"/>
                    <a:pt x="49518" y="69092"/>
                  </a:cubicBezTo>
                  <a:cubicBezTo>
                    <a:pt x="45113" y="72807"/>
                    <a:pt x="40874" y="76712"/>
                    <a:pt x="36683" y="80665"/>
                  </a:cubicBezTo>
                  <a:cubicBezTo>
                    <a:pt x="38350" y="78081"/>
                    <a:pt x="40089" y="75545"/>
                    <a:pt x="41910" y="73081"/>
                  </a:cubicBezTo>
                  <a:cubicBezTo>
                    <a:pt x="48244" y="64449"/>
                    <a:pt x="55483" y="56495"/>
                    <a:pt x="63568" y="49471"/>
                  </a:cubicBezTo>
                  <a:cubicBezTo>
                    <a:pt x="65175" y="48078"/>
                    <a:pt x="66818" y="46709"/>
                    <a:pt x="68509" y="45375"/>
                  </a:cubicBezTo>
                  <a:cubicBezTo>
                    <a:pt x="71200" y="48483"/>
                    <a:pt x="74962" y="50507"/>
                    <a:pt x="78891" y="51721"/>
                  </a:cubicBezTo>
                  <a:cubicBezTo>
                    <a:pt x="82405" y="52815"/>
                    <a:pt x="86060" y="53301"/>
                    <a:pt x="89736" y="53301"/>
                  </a:cubicBezTo>
                  <a:cubicBezTo>
                    <a:pt x="94703" y="53301"/>
                    <a:pt x="99710" y="52413"/>
                    <a:pt x="104466" y="50935"/>
                  </a:cubicBezTo>
                  <a:cubicBezTo>
                    <a:pt x="112740" y="48363"/>
                    <a:pt x="120372" y="44113"/>
                    <a:pt x="127838" y="39708"/>
                  </a:cubicBezTo>
                  <a:cubicBezTo>
                    <a:pt x="118643" y="38362"/>
                    <a:pt x="109187" y="37159"/>
                    <a:pt x="99881" y="37159"/>
                  </a:cubicBezTo>
                  <a:cubicBezTo>
                    <a:pt x="90906" y="37159"/>
                    <a:pt x="82071" y="38278"/>
                    <a:pt x="73748" y="41470"/>
                  </a:cubicBezTo>
                  <a:cubicBezTo>
                    <a:pt x="81022" y="36374"/>
                    <a:pt x="88916" y="32171"/>
                    <a:pt x="97405" y="29587"/>
                  </a:cubicBezTo>
                  <a:cubicBezTo>
                    <a:pt x="99024" y="29087"/>
                    <a:pt x="100668" y="28671"/>
                    <a:pt x="102311" y="28301"/>
                  </a:cubicBezTo>
                  <a:cubicBezTo>
                    <a:pt x="102734" y="28201"/>
                    <a:pt x="102678" y="27578"/>
                    <a:pt x="102297" y="27578"/>
                  </a:cubicBezTo>
                  <a:cubicBezTo>
                    <a:pt x="102271" y="27578"/>
                    <a:pt x="102244" y="27581"/>
                    <a:pt x="102215" y="27587"/>
                  </a:cubicBezTo>
                  <a:cubicBezTo>
                    <a:pt x="89190" y="30397"/>
                    <a:pt x="77343" y="36993"/>
                    <a:pt x="66973" y="45220"/>
                  </a:cubicBezTo>
                  <a:cubicBezTo>
                    <a:pt x="64389" y="47268"/>
                    <a:pt x="61889" y="49411"/>
                    <a:pt x="59460" y="51638"/>
                  </a:cubicBezTo>
                  <a:cubicBezTo>
                    <a:pt x="66556" y="42839"/>
                    <a:pt x="74009" y="35017"/>
                    <a:pt x="82296" y="27075"/>
                  </a:cubicBezTo>
                  <a:cubicBezTo>
                    <a:pt x="90476" y="19217"/>
                    <a:pt x="98417" y="10609"/>
                    <a:pt x="102442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358275" y="1211575"/>
              <a:ext cx="4051900" cy="2560225"/>
            </a:xfrm>
            <a:custGeom>
              <a:avLst/>
              <a:gdLst/>
              <a:ahLst/>
              <a:cxnLst/>
              <a:rect l="l" t="t" r="r" b="b"/>
              <a:pathLst>
                <a:path w="162076" h="102409" extrusionOk="0">
                  <a:moveTo>
                    <a:pt x="161467" y="1"/>
                  </a:moveTo>
                  <a:cubicBezTo>
                    <a:pt x="161340" y="1"/>
                    <a:pt x="161212" y="63"/>
                    <a:pt x="161116" y="215"/>
                  </a:cubicBezTo>
                  <a:cubicBezTo>
                    <a:pt x="158758" y="3942"/>
                    <a:pt x="156401" y="7645"/>
                    <a:pt x="153889" y="11264"/>
                  </a:cubicBezTo>
                  <a:cubicBezTo>
                    <a:pt x="142574" y="4635"/>
                    <a:pt x="129482" y="1064"/>
                    <a:pt x="116362" y="1064"/>
                  </a:cubicBezTo>
                  <a:cubicBezTo>
                    <a:pt x="115981" y="1064"/>
                    <a:pt x="115599" y="1067"/>
                    <a:pt x="115217" y="1073"/>
                  </a:cubicBezTo>
                  <a:cubicBezTo>
                    <a:pt x="108025" y="1189"/>
                    <a:pt x="100868" y="2348"/>
                    <a:pt x="93666" y="2348"/>
                  </a:cubicBezTo>
                  <a:cubicBezTo>
                    <a:pt x="93523" y="2348"/>
                    <a:pt x="93381" y="2347"/>
                    <a:pt x="93238" y="2347"/>
                  </a:cubicBezTo>
                  <a:lnTo>
                    <a:pt x="93238" y="2347"/>
                  </a:lnTo>
                  <a:cubicBezTo>
                    <a:pt x="98798" y="4573"/>
                    <a:pt x="103525" y="8431"/>
                    <a:pt x="108764" y="11324"/>
                  </a:cubicBezTo>
                  <a:cubicBezTo>
                    <a:pt x="115985" y="15313"/>
                    <a:pt x="124234" y="17319"/>
                    <a:pt x="132481" y="17319"/>
                  </a:cubicBezTo>
                  <a:cubicBezTo>
                    <a:pt x="139396" y="17319"/>
                    <a:pt x="146310" y="15909"/>
                    <a:pt x="152615" y="13074"/>
                  </a:cubicBezTo>
                  <a:lnTo>
                    <a:pt x="152615" y="13074"/>
                  </a:lnTo>
                  <a:cubicBezTo>
                    <a:pt x="152496" y="13241"/>
                    <a:pt x="152388" y="13396"/>
                    <a:pt x="152269" y="13550"/>
                  </a:cubicBezTo>
                  <a:cubicBezTo>
                    <a:pt x="149126" y="17920"/>
                    <a:pt x="145769" y="22135"/>
                    <a:pt x="142220" y="26171"/>
                  </a:cubicBezTo>
                  <a:cubicBezTo>
                    <a:pt x="140113" y="28564"/>
                    <a:pt x="137934" y="30910"/>
                    <a:pt x="135684" y="33184"/>
                  </a:cubicBezTo>
                  <a:cubicBezTo>
                    <a:pt x="135565" y="33065"/>
                    <a:pt x="135458" y="32946"/>
                    <a:pt x="135339" y="32826"/>
                  </a:cubicBezTo>
                  <a:cubicBezTo>
                    <a:pt x="133196" y="30791"/>
                    <a:pt x="130148" y="29862"/>
                    <a:pt x="127231" y="29147"/>
                  </a:cubicBezTo>
                  <a:cubicBezTo>
                    <a:pt x="118188" y="26931"/>
                    <a:pt x="108882" y="25823"/>
                    <a:pt x="99575" y="25823"/>
                  </a:cubicBezTo>
                  <a:cubicBezTo>
                    <a:pt x="89238" y="25823"/>
                    <a:pt x="78900" y="27190"/>
                    <a:pt x="68926" y="29921"/>
                  </a:cubicBezTo>
                  <a:cubicBezTo>
                    <a:pt x="67747" y="30255"/>
                    <a:pt x="66473" y="30660"/>
                    <a:pt x="65794" y="31683"/>
                  </a:cubicBezTo>
                  <a:cubicBezTo>
                    <a:pt x="79565" y="37269"/>
                    <a:pt x="94428" y="40145"/>
                    <a:pt x="109287" y="40145"/>
                  </a:cubicBezTo>
                  <a:cubicBezTo>
                    <a:pt x="111913" y="40145"/>
                    <a:pt x="114538" y="40056"/>
                    <a:pt x="117158" y="39875"/>
                  </a:cubicBezTo>
                  <a:cubicBezTo>
                    <a:pt x="122063" y="39542"/>
                    <a:pt x="127088" y="38839"/>
                    <a:pt x="131564" y="36922"/>
                  </a:cubicBezTo>
                  <a:lnTo>
                    <a:pt x="131564" y="36922"/>
                  </a:lnTo>
                  <a:cubicBezTo>
                    <a:pt x="131422" y="37148"/>
                    <a:pt x="131279" y="37375"/>
                    <a:pt x="131136" y="37601"/>
                  </a:cubicBezTo>
                  <a:cubicBezTo>
                    <a:pt x="127183" y="41304"/>
                    <a:pt x="123040" y="44804"/>
                    <a:pt x="118741" y="48102"/>
                  </a:cubicBezTo>
                  <a:cubicBezTo>
                    <a:pt x="114134" y="51615"/>
                    <a:pt x="109347" y="54877"/>
                    <a:pt x="104382" y="57865"/>
                  </a:cubicBezTo>
                  <a:cubicBezTo>
                    <a:pt x="94453" y="51555"/>
                    <a:pt x="82642" y="46781"/>
                    <a:pt x="70962" y="46340"/>
                  </a:cubicBezTo>
                  <a:cubicBezTo>
                    <a:pt x="69939" y="46300"/>
                    <a:pt x="68914" y="46283"/>
                    <a:pt x="67888" y="46283"/>
                  </a:cubicBezTo>
                  <a:cubicBezTo>
                    <a:pt x="62430" y="46283"/>
                    <a:pt x="56938" y="46762"/>
                    <a:pt x="51499" y="46762"/>
                  </a:cubicBezTo>
                  <a:cubicBezTo>
                    <a:pt x="47679" y="46762"/>
                    <a:pt x="43886" y="46526"/>
                    <a:pt x="40148" y="45721"/>
                  </a:cubicBezTo>
                  <a:lnTo>
                    <a:pt x="40148" y="45721"/>
                  </a:lnTo>
                  <a:cubicBezTo>
                    <a:pt x="44982" y="54115"/>
                    <a:pt x="51590" y="62235"/>
                    <a:pt x="60829" y="65164"/>
                  </a:cubicBezTo>
                  <a:cubicBezTo>
                    <a:pt x="63709" y="66077"/>
                    <a:pt x="66688" y="66435"/>
                    <a:pt x="69700" y="66435"/>
                  </a:cubicBezTo>
                  <a:cubicBezTo>
                    <a:pt x="74111" y="66435"/>
                    <a:pt x="78590" y="65667"/>
                    <a:pt x="82927" y="64747"/>
                  </a:cubicBezTo>
                  <a:cubicBezTo>
                    <a:pt x="88559" y="63545"/>
                    <a:pt x="94131" y="62092"/>
                    <a:pt x="99691" y="60580"/>
                  </a:cubicBezTo>
                  <a:lnTo>
                    <a:pt x="99691" y="60580"/>
                  </a:lnTo>
                  <a:cubicBezTo>
                    <a:pt x="97012" y="62080"/>
                    <a:pt x="94274" y="63485"/>
                    <a:pt x="91512" y="64819"/>
                  </a:cubicBezTo>
                  <a:cubicBezTo>
                    <a:pt x="81856" y="69438"/>
                    <a:pt x="71724" y="73034"/>
                    <a:pt x="61294" y="75427"/>
                  </a:cubicBezTo>
                  <a:cubicBezTo>
                    <a:pt x="59210" y="75903"/>
                    <a:pt x="57115" y="76332"/>
                    <a:pt x="55007" y="76713"/>
                  </a:cubicBezTo>
                  <a:cubicBezTo>
                    <a:pt x="54090" y="72700"/>
                    <a:pt x="51721" y="69140"/>
                    <a:pt x="48840" y="66223"/>
                  </a:cubicBezTo>
                  <a:cubicBezTo>
                    <a:pt x="42756" y="60056"/>
                    <a:pt x="34409" y="56496"/>
                    <a:pt x="25896" y="54865"/>
                  </a:cubicBezTo>
                  <a:cubicBezTo>
                    <a:pt x="20520" y="53833"/>
                    <a:pt x="15048" y="53521"/>
                    <a:pt x="9563" y="53521"/>
                  </a:cubicBezTo>
                  <a:cubicBezTo>
                    <a:pt x="6375" y="53521"/>
                    <a:pt x="3182" y="53626"/>
                    <a:pt x="0" y="53758"/>
                  </a:cubicBezTo>
                  <a:cubicBezTo>
                    <a:pt x="14681" y="64592"/>
                    <a:pt x="30516" y="75439"/>
                    <a:pt x="48542" y="77689"/>
                  </a:cubicBezTo>
                  <a:cubicBezTo>
                    <a:pt x="44673" y="78159"/>
                    <a:pt x="40782" y="78421"/>
                    <a:pt x="36896" y="78421"/>
                  </a:cubicBezTo>
                  <a:cubicBezTo>
                    <a:pt x="31921" y="78421"/>
                    <a:pt x="26956" y="77992"/>
                    <a:pt x="22063" y="77022"/>
                  </a:cubicBezTo>
                  <a:cubicBezTo>
                    <a:pt x="20408" y="76701"/>
                    <a:pt x="18765" y="76296"/>
                    <a:pt x="17133" y="75844"/>
                  </a:cubicBezTo>
                  <a:cubicBezTo>
                    <a:pt x="17098" y="75834"/>
                    <a:pt x="17064" y="75830"/>
                    <a:pt x="17032" y="75830"/>
                  </a:cubicBezTo>
                  <a:cubicBezTo>
                    <a:pt x="16657" y="75830"/>
                    <a:pt x="16479" y="76413"/>
                    <a:pt x="16895" y="76522"/>
                  </a:cubicBezTo>
                  <a:cubicBezTo>
                    <a:pt x="23735" y="78476"/>
                    <a:pt x="30795" y="79320"/>
                    <a:pt x="37873" y="79320"/>
                  </a:cubicBezTo>
                  <a:cubicBezTo>
                    <a:pt x="44041" y="79320"/>
                    <a:pt x="50222" y="78679"/>
                    <a:pt x="56281" y="77570"/>
                  </a:cubicBezTo>
                  <a:cubicBezTo>
                    <a:pt x="59520" y="76987"/>
                    <a:pt x="62746" y="76272"/>
                    <a:pt x="65925" y="75451"/>
                  </a:cubicBezTo>
                  <a:lnTo>
                    <a:pt x="65925" y="75451"/>
                  </a:lnTo>
                  <a:cubicBezTo>
                    <a:pt x="55531" y="79880"/>
                    <a:pt x="45268" y="83249"/>
                    <a:pt x="34207" y="86357"/>
                  </a:cubicBezTo>
                  <a:cubicBezTo>
                    <a:pt x="23289" y="89429"/>
                    <a:pt x="12228" y="93274"/>
                    <a:pt x="3691" y="100740"/>
                  </a:cubicBezTo>
                  <a:cubicBezTo>
                    <a:pt x="9171" y="101495"/>
                    <a:pt x="14715" y="102256"/>
                    <a:pt x="20229" y="102256"/>
                  </a:cubicBezTo>
                  <a:cubicBezTo>
                    <a:pt x="22622" y="102256"/>
                    <a:pt x="25010" y="102113"/>
                    <a:pt x="27385" y="101764"/>
                  </a:cubicBezTo>
                  <a:cubicBezTo>
                    <a:pt x="35981" y="100490"/>
                    <a:pt x="44030" y="96561"/>
                    <a:pt x="51042" y="91417"/>
                  </a:cubicBezTo>
                  <a:cubicBezTo>
                    <a:pt x="57591" y="86619"/>
                    <a:pt x="63294" y="80773"/>
                    <a:pt x="68687" y="74713"/>
                  </a:cubicBezTo>
                  <a:cubicBezTo>
                    <a:pt x="75331" y="72843"/>
                    <a:pt x="81832" y="70498"/>
                    <a:pt x="88142" y="67724"/>
                  </a:cubicBezTo>
                  <a:cubicBezTo>
                    <a:pt x="92905" y="65628"/>
                    <a:pt x="97548" y="63283"/>
                    <a:pt x="102061" y="60711"/>
                  </a:cubicBezTo>
                  <a:lnTo>
                    <a:pt x="102061" y="60711"/>
                  </a:lnTo>
                  <a:cubicBezTo>
                    <a:pt x="94726" y="65414"/>
                    <a:pt x="80772" y="73653"/>
                    <a:pt x="78284" y="76332"/>
                  </a:cubicBezTo>
                  <a:cubicBezTo>
                    <a:pt x="71093" y="84035"/>
                    <a:pt x="64735" y="92489"/>
                    <a:pt x="57531" y="100192"/>
                  </a:cubicBezTo>
                  <a:cubicBezTo>
                    <a:pt x="57162" y="100585"/>
                    <a:pt x="56746" y="100990"/>
                    <a:pt x="56317" y="101335"/>
                  </a:cubicBezTo>
                  <a:cubicBezTo>
                    <a:pt x="55341" y="101644"/>
                    <a:pt x="55222" y="102121"/>
                    <a:pt x="54245" y="102406"/>
                  </a:cubicBezTo>
                  <a:cubicBezTo>
                    <a:pt x="54297" y="102408"/>
                    <a:pt x="54350" y="102408"/>
                    <a:pt x="54405" y="102408"/>
                  </a:cubicBezTo>
                  <a:cubicBezTo>
                    <a:pt x="56365" y="102408"/>
                    <a:pt x="60186" y="101590"/>
                    <a:pt x="61044" y="100906"/>
                  </a:cubicBezTo>
                  <a:cubicBezTo>
                    <a:pt x="74676" y="96596"/>
                    <a:pt x="82570" y="89560"/>
                    <a:pt x="92917" y="79677"/>
                  </a:cubicBezTo>
                  <a:cubicBezTo>
                    <a:pt x="98917" y="73939"/>
                    <a:pt x="104335" y="66997"/>
                    <a:pt x="105871" y="58877"/>
                  </a:cubicBezTo>
                  <a:cubicBezTo>
                    <a:pt x="105895" y="58877"/>
                    <a:pt x="105906" y="58865"/>
                    <a:pt x="105930" y="58865"/>
                  </a:cubicBezTo>
                  <a:cubicBezTo>
                    <a:pt x="105906" y="58854"/>
                    <a:pt x="105895" y="58842"/>
                    <a:pt x="105883" y="58830"/>
                  </a:cubicBezTo>
                  <a:cubicBezTo>
                    <a:pt x="105906" y="58699"/>
                    <a:pt x="105930" y="58556"/>
                    <a:pt x="105954" y="58425"/>
                  </a:cubicBezTo>
                  <a:cubicBezTo>
                    <a:pt x="109466" y="56282"/>
                    <a:pt x="112895" y="54008"/>
                    <a:pt x="116229" y="51615"/>
                  </a:cubicBezTo>
                  <a:cubicBezTo>
                    <a:pt x="120599" y="48471"/>
                    <a:pt x="124802" y="45114"/>
                    <a:pt x="128826" y="41554"/>
                  </a:cubicBezTo>
                  <a:lnTo>
                    <a:pt x="128826" y="41554"/>
                  </a:lnTo>
                  <a:cubicBezTo>
                    <a:pt x="119944" y="57913"/>
                    <a:pt x="117325" y="77689"/>
                    <a:pt x="122039" y="95727"/>
                  </a:cubicBezTo>
                  <a:cubicBezTo>
                    <a:pt x="127171" y="86976"/>
                    <a:pt x="131624" y="77749"/>
                    <a:pt x="134303" y="67962"/>
                  </a:cubicBezTo>
                  <a:cubicBezTo>
                    <a:pt x="135803" y="62497"/>
                    <a:pt x="136732" y="56853"/>
                    <a:pt x="136898" y="51186"/>
                  </a:cubicBezTo>
                  <a:cubicBezTo>
                    <a:pt x="137041" y="46685"/>
                    <a:pt x="137553" y="39577"/>
                    <a:pt x="135815" y="35398"/>
                  </a:cubicBezTo>
                  <a:lnTo>
                    <a:pt x="135208" y="35601"/>
                  </a:lnTo>
                  <a:cubicBezTo>
                    <a:pt x="137017" y="33827"/>
                    <a:pt x="138780" y="32005"/>
                    <a:pt x="140494" y="30148"/>
                  </a:cubicBezTo>
                  <a:cubicBezTo>
                    <a:pt x="147852" y="22182"/>
                    <a:pt x="154353" y="13538"/>
                    <a:pt x="159925" y="4240"/>
                  </a:cubicBezTo>
                  <a:cubicBezTo>
                    <a:pt x="160616" y="3085"/>
                    <a:pt x="161270" y="1930"/>
                    <a:pt x="161890" y="739"/>
                  </a:cubicBezTo>
                  <a:cubicBezTo>
                    <a:pt x="162076" y="376"/>
                    <a:pt x="161776" y="1"/>
                    <a:pt x="161467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7006525" y="26832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126750" y="3244725"/>
              <a:ext cx="1035550" cy="737175"/>
            </a:xfrm>
            <a:custGeom>
              <a:avLst/>
              <a:gdLst/>
              <a:ahLst/>
              <a:cxnLst/>
              <a:rect l="l" t="t" r="r" b="b"/>
              <a:pathLst>
                <a:path w="41422" h="29487" extrusionOk="0">
                  <a:moveTo>
                    <a:pt x="31132" y="1"/>
                  </a:moveTo>
                  <a:cubicBezTo>
                    <a:pt x="28862" y="1"/>
                    <a:pt x="26557" y="590"/>
                    <a:pt x="24813" y="1435"/>
                  </a:cubicBezTo>
                  <a:cubicBezTo>
                    <a:pt x="22182" y="2697"/>
                    <a:pt x="22098" y="3912"/>
                    <a:pt x="19800" y="5519"/>
                  </a:cubicBezTo>
                  <a:cubicBezTo>
                    <a:pt x="17254" y="7301"/>
                    <a:pt x="14613" y="7747"/>
                    <a:pt x="12172" y="7747"/>
                  </a:cubicBezTo>
                  <a:cubicBezTo>
                    <a:pt x="9734" y="7747"/>
                    <a:pt x="7496" y="7302"/>
                    <a:pt x="5755" y="7302"/>
                  </a:cubicBezTo>
                  <a:cubicBezTo>
                    <a:pt x="4512" y="7302"/>
                    <a:pt x="3523" y="7529"/>
                    <a:pt x="2893" y="8305"/>
                  </a:cubicBezTo>
                  <a:cubicBezTo>
                    <a:pt x="0" y="11865"/>
                    <a:pt x="5310" y="26319"/>
                    <a:pt x="16514" y="29046"/>
                  </a:cubicBezTo>
                  <a:cubicBezTo>
                    <a:pt x="17744" y="29346"/>
                    <a:pt x="18970" y="29486"/>
                    <a:pt x="20180" y="29486"/>
                  </a:cubicBezTo>
                  <a:cubicBezTo>
                    <a:pt x="27407" y="29486"/>
                    <a:pt x="34037" y="24487"/>
                    <a:pt x="37076" y="18806"/>
                  </a:cubicBezTo>
                  <a:cubicBezTo>
                    <a:pt x="39600" y="14115"/>
                    <a:pt x="41422" y="5626"/>
                    <a:pt x="36969" y="1864"/>
                  </a:cubicBezTo>
                  <a:cubicBezTo>
                    <a:pt x="35390" y="527"/>
                    <a:pt x="33276" y="1"/>
                    <a:pt x="3113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344700" y="4836000"/>
              <a:ext cx="585825" cy="612750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388750" y="1799450"/>
              <a:ext cx="465050" cy="341525"/>
            </a:xfrm>
            <a:custGeom>
              <a:avLst/>
              <a:gdLst/>
              <a:ahLst/>
              <a:cxnLst/>
              <a:rect l="l" t="t" r="r" b="b"/>
              <a:pathLst>
                <a:path w="18602" h="13661" extrusionOk="0">
                  <a:moveTo>
                    <a:pt x="16765" y="1894"/>
                  </a:moveTo>
                  <a:lnTo>
                    <a:pt x="16765" y="1894"/>
                  </a:lnTo>
                  <a:cubicBezTo>
                    <a:pt x="16634" y="2156"/>
                    <a:pt x="16491" y="2418"/>
                    <a:pt x="16336" y="2680"/>
                  </a:cubicBezTo>
                  <a:cubicBezTo>
                    <a:pt x="16253" y="2525"/>
                    <a:pt x="16098" y="2406"/>
                    <a:pt x="15931" y="2394"/>
                  </a:cubicBezTo>
                  <a:cubicBezTo>
                    <a:pt x="16205" y="2227"/>
                    <a:pt x="16491" y="2061"/>
                    <a:pt x="16765" y="1894"/>
                  </a:cubicBezTo>
                  <a:close/>
                  <a:moveTo>
                    <a:pt x="13455" y="3966"/>
                  </a:moveTo>
                  <a:lnTo>
                    <a:pt x="13455" y="3966"/>
                  </a:lnTo>
                  <a:cubicBezTo>
                    <a:pt x="12176" y="4830"/>
                    <a:pt x="10908" y="5705"/>
                    <a:pt x="9640" y="6570"/>
                  </a:cubicBezTo>
                  <a:lnTo>
                    <a:pt x="9640" y="6570"/>
                  </a:lnTo>
                  <a:cubicBezTo>
                    <a:pt x="9736" y="6504"/>
                    <a:pt x="9827" y="6437"/>
                    <a:pt x="9919" y="6371"/>
                  </a:cubicBezTo>
                  <a:cubicBezTo>
                    <a:pt x="11085" y="5537"/>
                    <a:pt x="12252" y="4740"/>
                    <a:pt x="13455" y="3966"/>
                  </a:cubicBezTo>
                  <a:close/>
                  <a:moveTo>
                    <a:pt x="17912" y="1"/>
                  </a:moveTo>
                  <a:cubicBezTo>
                    <a:pt x="17821" y="1"/>
                    <a:pt x="17730" y="23"/>
                    <a:pt x="17646" y="72"/>
                  </a:cubicBezTo>
                  <a:cubicBezTo>
                    <a:pt x="14753" y="1751"/>
                    <a:pt x="11943" y="3561"/>
                    <a:pt x="9216" y="5513"/>
                  </a:cubicBezTo>
                  <a:cubicBezTo>
                    <a:pt x="8466" y="6049"/>
                    <a:pt x="7716" y="6597"/>
                    <a:pt x="6978" y="7145"/>
                  </a:cubicBezTo>
                  <a:cubicBezTo>
                    <a:pt x="4644" y="8704"/>
                    <a:pt x="2406" y="10407"/>
                    <a:pt x="298" y="12252"/>
                  </a:cubicBezTo>
                  <a:cubicBezTo>
                    <a:pt x="1" y="12502"/>
                    <a:pt x="132" y="12943"/>
                    <a:pt x="406" y="13133"/>
                  </a:cubicBezTo>
                  <a:cubicBezTo>
                    <a:pt x="957" y="13512"/>
                    <a:pt x="1567" y="13660"/>
                    <a:pt x="2189" y="13660"/>
                  </a:cubicBezTo>
                  <a:cubicBezTo>
                    <a:pt x="2976" y="13660"/>
                    <a:pt x="3782" y="13422"/>
                    <a:pt x="4513" y="13110"/>
                  </a:cubicBezTo>
                  <a:cubicBezTo>
                    <a:pt x="5966" y="12490"/>
                    <a:pt x="7359" y="11669"/>
                    <a:pt x="8728" y="10895"/>
                  </a:cubicBezTo>
                  <a:cubicBezTo>
                    <a:pt x="11431" y="9347"/>
                    <a:pt x="14074" y="7549"/>
                    <a:pt x="16038" y="5097"/>
                  </a:cubicBezTo>
                  <a:cubicBezTo>
                    <a:pt x="17110" y="3763"/>
                    <a:pt x="17920" y="2323"/>
                    <a:pt x="18479" y="703"/>
                  </a:cubicBezTo>
                  <a:cubicBezTo>
                    <a:pt x="18602" y="326"/>
                    <a:pt x="18261" y="1"/>
                    <a:pt x="1791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6679700" y="3749600"/>
              <a:ext cx="250050" cy="540425"/>
            </a:xfrm>
            <a:custGeom>
              <a:avLst/>
              <a:gdLst/>
              <a:ahLst/>
              <a:cxnLst/>
              <a:rect l="l" t="t" r="r" b="b"/>
              <a:pathLst>
                <a:path w="10002" h="21617" extrusionOk="0">
                  <a:moveTo>
                    <a:pt x="1715" y="18483"/>
                  </a:moveTo>
                  <a:cubicBezTo>
                    <a:pt x="1715" y="18507"/>
                    <a:pt x="1727" y="18531"/>
                    <a:pt x="1727" y="18554"/>
                  </a:cubicBezTo>
                  <a:cubicBezTo>
                    <a:pt x="1667" y="18721"/>
                    <a:pt x="1596" y="18876"/>
                    <a:pt x="1536" y="19042"/>
                  </a:cubicBezTo>
                  <a:cubicBezTo>
                    <a:pt x="1429" y="19304"/>
                    <a:pt x="1631" y="19626"/>
                    <a:pt x="1869" y="19721"/>
                  </a:cubicBezTo>
                  <a:cubicBezTo>
                    <a:pt x="1943" y="19755"/>
                    <a:pt x="2017" y="19769"/>
                    <a:pt x="2087" y="19769"/>
                  </a:cubicBezTo>
                  <a:cubicBezTo>
                    <a:pt x="2140" y="19769"/>
                    <a:pt x="2192" y="19761"/>
                    <a:pt x="2239" y="19745"/>
                  </a:cubicBezTo>
                  <a:lnTo>
                    <a:pt x="2239" y="19745"/>
                  </a:lnTo>
                  <a:cubicBezTo>
                    <a:pt x="2227" y="19769"/>
                    <a:pt x="2203" y="19804"/>
                    <a:pt x="2191" y="19828"/>
                  </a:cubicBezTo>
                  <a:cubicBezTo>
                    <a:pt x="2057" y="20013"/>
                    <a:pt x="1599" y="20550"/>
                    <a:pt x="1355" y="20550"/>
                  </a:cubicBezTo>
                  <a:cubicBezTo>
                    <a:pt x="1253" y="20550"/>
                    <a:pt x="1189" y="20455"/>
                    <a:pt x="1203" y="20197"/>
                  </a:cubicBezTo>
                  <a:cubicBezTo>
                    <a:pt x="1250" y="19638"/>
                    <a:pt x="1512" y="19019"/>
                    <a:pt x="1715" y="18483"/>
                  </a:cubicBezTo>
                  <a:close/>
                  <a:moveTo>
                    <a:pt x="9357" y="0"/>
                  </a:moveTo>
                  <a:cubicBezTo>
                    <a:pt x="9129" y="0"/>
                    <a:pt x="8912" y="120"/>
                    <a:pt x="8870" y="385"/>
                  </a:cubicBezTo>
                  <a:cubicBezTo>
                    <a:pt x="8835" y="588"/>
                    <a:pt x="8811" y="790"/>
                    <a:pt x="8775" y="993"/>
                  </a:cubicBezTo>
                  <a:cubicBezTo>
                    <a:pt x="8742" y="983"/>
                    <a:pt x="8708" y="978"/>
                    <a:pt x="8673" y="978"/>
                  </a:cubicBezTo>
                  <a:cubicBezTo>
                    <a:pt x="8535" y="978"/>
                    <a:pt x="8399" y="1057"/>
                    <a:pt x="8370" y="1219"/>
                  </a:cubicBezTo>
                  <a:cubicBezTo>
                    <a:pt x="7453" y="7017"/>
                    <a:pt x="3465" y="11589"/>
                    <a:pt x="1203" y="16864"/>
                  </a:cubicBezTo>
                  <a:cubicBezTo>
                    <a:pt x="929" y="17507"/>
                    <a:pt x="667" y="18150"/>
                    <a:pt x="453" y="18816"/>
                  </a:cubicBezTo>
                  <a:cubicBezTo>
                    <a:pt x="250" y="19423"/>
                    <a:pt x="0" y="20114"/>
                    <a:pt x="191" y="20757"/>
                  </a:cubicBezTo>
                  <a:cubicBezTo>
                    <a:pt x="345" y="21271"/>
                    <a:pt x="819" y="21617"/>
                    <a:pt x="1337" y="21617"/>
                  </a:cubicBezTo>
                  <a:cubicBezTo>
                    <a:pt x="1419" y="21617"/>
                    <a:pt x="1501" y="21608"/>
                    <a:pt x="1584" y="21590"/>
                  </a:cubicBezTo>
                  <a:cubicBezTo>
                    <a:pt x="2239" y="21436"/>
                    <a:pt x="2691" y="20852"/>
                    <a:pt x="3060" y="20328"/>
                  </a:cubicBezTo>
                  <a:cubicBezTo>
                    <a:pt x="4846" y="17769"/>
                    <a:pt x="6322" y="15006"/>
                    <a:pt x="7465" y="12101"/>
                  </a:cubicBezTo>
                  <a:cubicBezTo>
                    <a:pt x="8775" y="8803"/>
                    <a:pt x="9609" y="5338"/>
                    <a:pt x="9990" y="1814"/>
                  </a:cubicBezTo>
                  <a:cubicBezTo>
                    <a:pt x="10001" y="1683"/>
                    <a:pt x="9954" y="1564"/>
                    <a:pt x="9882" y="1469"/>
                  </a:cubicBezTo>
                  <a:cubicBezTo>
                    <a:pt x="9906" y="1159"/>
                    <a:pt x="9930" y="850"/>
                    <a:pt x="9942" y="540"/>
                  </a:cubicBezTo>
                  <a:cubicBezTo>
                    <a:pt x="9962" y="199"/>
                    <a:pt x="9650" y="0"/>
                    <a:pt x="9357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9"/>
          <p:cNvSpPr/>
          <p:nvPr/>
        </p:nvSpPr>
        <p:spPr>
          <a:xfrm>
            <a:off x="-436153" y="-954819"/>
            <a:ext cx="4310577" cy="2613259"/>
          </a:xfrm>
          <a:custGeom>
            <a:avLst/>
            <a:gdLst/>
            <a:ahLst/>
            <a:cxnLst/>
            <a:rect l="l" t="t" r="r" b="b"/>
            <a:pathLst>
              <a:path w="165935" h="100597" extrusionOk="0">
                <a:moveTo>
                  <a:pt x="107226" y="0"/>
                </a:moveTo>
                <a:cubicBezTo>
                  <a:pt x="89919" y="0"/>
                  <a:pt x="74644" y="3565"/>
                  <a:pt x="72770" y="4020"/>
                </a:cubicBezTo>
                <a:cubicBezTo>
                  <a:pt x="38633" y="12386"/>
                  <a:pt x="4125" y="38620"/>
                  <a:pt x="1738" y="69350"/>
                </a:cubicBezTo>
                <a:cubicBezTo>
                  <a:pt x="1553" y="71714"/>
                  <a:pt x="0" y="91645"/>
                  <a:pt x="12028" y="98621"/>
                </a:cubicBezTo>
                <a:cubicBezTo>
                  <a:pt x="14425" y="100005"/>
                  <a:pt x="16881" y="100596"/>
                  <a:pt x="19526" y="100596"/>
                </a:cubicBezTo>
                <a:cubicBezTo>
                  <a:pt x="29721" y="100596"/>
                  <a:pt x="42731" y="91822"/>
                  <a:pt x="66026" y="85897"/>
                </a:cubicBezTo>
                <a:cubicBezTo>
                  <a:pt x="80007" y="82341"/>
                  <a:pt x="91166" y="81474"/>
                  <a:pt x="100472" y="81474"/>
                </a:cubicBezTo>
                <a:cubicBezTo>
                  <a:pt x="109322" y="81474"/>
                  <a:pt x="116496" y="82258"/>
                  <a:pt x="122826" y="82258"/>
                </a:cubicBezTo>
                <a:cubicBezTo>
                  <a:pt x="130573" y="82258"/>
                  <a:pt x="137057" y="81084"/>
                  <a:pt x="143802" y="75863"/>
                </a:cubicBezTo>
                <a:cubicBezTo>
                  <a:pt x="160071" y="63255"/>
                  <a:pt x="165934" y="36372"/>
                  <a:pt x="155042" y="19107"/>
                </a:cubicBezTo>
                <a:cubicBezTo>
                  <a:pt x="145446" y="3861"/>
                  <a:pt x="125236" y="0"/>
                  <a:pt x="107226" y="0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19"/>
          <p:cNvSpPr/>
          <p:nvPr/>
        </p:nvSpPr>
        <p:spPr>
          <a:xfrm>
            <a:off x="-436776" y="-1299540"/>
            <a:ext cx="4384638" cy="3228743"/>
          </a:xfrm>
          <a:custGeom>
            <a:avLst/>
            <a:gdLst/>
            <a:ahLst/>
            <a:cxnLst/>
            <a:rect l="l" t="t" r="r" b="b"/>
            <a:pathLst>
              <a:path w="168786" h="124290" fill="none" extrusionOk="0">
                <a:moveTo>
                  <a:pt x="157708" y="31983"/>
                </a:moveTo>
                <a:cubicBezTo>
                  <a:pt x="168786" y="50453"/>
                  <a:pt x="162830" y="79237"/>
                  <a:pt x="146283" y="92702"/>
                </a:cubicBezTo>
                <a:cubicBezTo>
                  <a:pt x="127905" y="107673"/>
                  <a:pt x="111474" y="91612"/>
                  <a:pt x="67163" y="103478"/>
                </a:cubicBezTo>
                <a:cubicBezTo>
                  <a:pt x="37313" y="111450"/>
                  <a:pt x="24057" y="124289"/>
                  <a:pt x="12237" y="117059"/>
                </a:cubicBezTo>
                <a:cubicBezTo>
                  <a:pt x="1" y="109619"/>
                  <a:pt x="1577" y="88275"/>
                  <a:pt x="1762" y="85749"/>
                </a:cubicBezTo>
                <a:cubicBezTo>
                  <a:pt x="4196" y="52863"/>
                  <a:pt x="39306" y="24775"/>
                  <a:pt x="74022" y="15853"/>
                </a:cubicBezTo>
                <a:cubicBezTo>
                  <a:pt x="77916" y="14833"/>
                  <a:pt x="138565" y="1"/>
                  <a:pt x="157708" y="31983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19"/>
          <p:cNvSpPr/>
          <p:nvPr/>
        </p:nvSpPr>
        <p:spPr>
          <a:xfrm>
            <a:off x="-296497" y="-1353106"/>
            <a:ext cx="4384638" cy="3228717"/>
          </a:xfrm>
          <a:custGeom>
            <a:avLst/>
            <a:gdLst/>
            <a:ahLst/>
            <a:cxnLst/>
            <a:rect l="l" t="t" r="r" b="b"/>
            <a:pathLst>
              <a:path w="168786" h="124289" fill="none" extrusionOk="0">
                <a:moveTo>
                  <a:pt x="157708" y="31982"/>
                </a:moveTo>
                <a:cubicBezTo>
                  <a:pt x="168786" y="50453"/>
                  <a:pt x="162830" y="79236"/>
                  <a:pt x="146259" y="92724"/>
                </a:cubicBezTo>
                <a:cubicBezTo>
                  <a:pt x="127905" y="107672"/>
                  <a:pt x="111450" y="91612"/>
                  <a:pt x="67139" y="103477"/>
                </a:cubicBezTo>
                <a:cubicBezTo>
                  <a:pt x="37313" y="111450"/>
                  <a:pt x="24057" y="124289"/>
                  <a:pt x="12214" y="117081"/>
                </a:cubicBezTo>
                <a:cubicBezTo>
                  <a:pt x="1" y="109619"/>
                  <a:pt x="1577" y="88298"/>
                  <a:pt x="1762" y="85748"/>
                </a:cubicBezTo>
                <a:cubicBezTo>
                  <a:pt x="4195" y="52886"/>
                  <a:pt x="39306" y="24775"/>
                  <a:pt x="74022" y="15852"/>
                </a:cubicBezTo>
                <a:cubicBezTo>
                  <a:pt x="77916" y="14856"/>
                  <a:pt x="138542" y="0"/>
                  <a:pt x="157708" y="31982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19"/>
          <p:cNvSpPr txBox="1">
            <a:spLocks noGrp="1"/>
          </p:cNvSpPr>
          <p:nvPr>
            <p:ph type="title" hasCustomPrompt="1"/>
          </p:nvPr>
        </p:nvSpPr>
        <p:spPr>
          <a:xfrm>
            <a:off x="2688972" y="1607216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9"/>
          <p:cNvSpPr txBox="1">
            <a:spLocks noGrp="1"/>
          </p:cNvSpPr>
          <p:nvPr>
            <p:ph type="subTitle" idx="1"/>
          </p:nvPr>
        </p:nvSpPr>
        <p:spPr>
          <a:xfrm>
            <a:off x="2012622" y="2426116"/>
            <a:ext cx="22035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9"/>
          <p:cNvSpPr txBox="1">
            <a:spLocks noGrp="1"/>
          </p:cNvSpPr>
          <p:nvPr>
            <p:ph type="subTitle" idx="2"/>
          </p:nvPr>
        </p:nvSpPr>
        <p:spPr>
          <a:xfrm>
            <a:off x="1866222" y="2143765"/>
            <a:ext cx="24963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 idx="3" hasCustomPrompt="1"/>
          </p:nvPr>
        </p:nvSpPr>
        <p:spPr>
          <a:xfrm>
            <a:off x="5657222" y="1607216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9"/>
          <p:cNvSpPr txBox="1">
            <a:spLocks noGrp="1"/>
          </p:cNvSpPr>
          <p:nvPr>
            <p:ph type="subTitle" idx="4"/>
          </p:nvPr>
        </p:nvSpPr>
        <p:spPr>
          <a:xfrm>
            <a:off x="4987347" y="2426116"/>
            <a:ext cx="22035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5"/>
          </p:nvPr>
        </p:nvSpPr>
        <p:spPr>
          <a:xfrm>
            <a:off x="4840947" y="2143766"/>
            <a:ext cx="24963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title" idx="6" hasCustomPrompt="1"/>
          </p:nvPr>
        </p:nvSpPr>
        <p:spPr>
          <a:xfrm>
            <a:off x="2688972" y="3408291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9"/>
          <p:cNvSpPr txBox="1">
            <a:spLocks noGrp="1"/>
          </p:cNvSpPr>
          <p:nvPr>
            <p:ph type="subTitle" idx="7"/>
          </p:nvPr>
        </p:nvSpPr>
        <p:spPr>
          <a:xfrm>
            <a:off x="2012622" y="4227191"/>
            <a:ext cx="22035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8"/>
          </p:nvPr>
        </p:nvSpPr>
        <p:spPr>
          <a:xfrm>
            <a:off x="1865622" y="3944841"/>
            <a:ext cx="2497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 idx="9" hasCustomPrompt="1"/>
          </p:nvPr>
        </p:nvSpPr>
        <p:spPr>
          <a:xfrm>
            <a:off x="5657234" y="3408291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9"/>
          <p:cNvSpPr txBox="1">
            <a:spLocks noGrp="1"/>
          </p:cNvSpPr>
          <p:nvPr>
            <p:ph type="subTitle" idx="13"/>
          </p:nvPr>
        </p:nvSpPr>
        <p:spPr>
          <a:xfrm>
            <a:off x="4987347" y="4227191"/>
            <a:ext cx="22035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14"/>
          </p:nvPr>
        </p:nvSpPr>
        <p:spPr>
          <a:xfrm>
            <a:off x="4840947" y="3944841"/>
            <a:ext cx="24963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15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30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 2" userDrawn="1">
  <p:cSld name="CUSTOM_3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1"/>
          <p:cNvGrpSpPr/>
          <p:nvPr/>
        </p:nvGrpSpPr>
        <p:grpSpPr>
          <a:xfrm>
            <a:off x="-4421" y="-1162875"/>
            <a:ext cx="9484592" cy="7223725"/>
            <a:chOff x="-972150" y="-975975"/>
            <a:chExt cx="9382325" cy="7223725"/>
          </a:xfrm>
        </p:grpSpPr>
        <p:sp>
          <p:nvSpPr>
            <p:cNvPr id="292" name="Google Shape;292;p21"/>
            <p:cNvSpPr/>
            <p:nvPr/>
          </p:nvSpPr>
          <p:spPr>
            <a:xfrm>
              <a:off x="3397425" y="4086150"/>
              <a:ext cx="4581850" cy="2161600"/>
            </a:xfrm>
            <a:custGeom>
              <a:avLst/>
              <a:gdLst/>
              <a:ahLst/>
              <a:cxnLst/>
              <a:rect l="l" t="t" r="r" b="b"/>
              <a:pathLst>
                <a:path w="183274" h="86464" extrusionOk="0">
                  <a:moveTo>
                    <a:pt x="29559" y="1"/>
                  </a:moveTo>
                  <a:cubicBezTo>
                    <a:pt x="24805" y="1"/>
                    <a:pt x="20058" y="417"/>
                    <a:pt x="15336" y="1366"/>
                  </a:cubicBezTo>
                  <a:cubicBezTo>
                    <a:pt x="8526" y="2735"/>
                    <a:pt x="787" y="6616"/>
                    <a:pt x="311" y="13546"/>
                  </a:cubicBezTo>
                  <a:cubicBezTo>
                    <a:pt x="1" y="18046"/>
                    <a:pt x="3120" y="22213"/>
                    <a:pt x="6990" y="24511"/>
                  </a:cubicBezTo>
                  <a:cubicBezTo>
                    <a:pt x="10871" y="26821"/>
                    <a:pt x="15420" y="27643"/>
                    <a:pt x="19849" y="28512"/>
                  </a:cubicBezTo>
                  <a:cubicBezTo>
                    <a:pt x="33684" y="31226"/>
                    <a:pt x="47364" y="34763"/>
                    <a:pt x="60794" y="39096"/>
                  </a:cubicBezTo>
                  <a:cubicBezTo>
                    <a:pt x="65914" y="40751"/>
                    <a:pt x="71153" y="42609"/>
                    <a:pt x="75117" y="46240"/>
                  </a:cubicBezTo>
                  <a:cubicBezTo>
                    <a:pt x="79689" y="50431"/>
                    <a:pt x="82023" y="56468"/>
                    <a:pt x="85809" y="61385"/>
                  </a:cubicBezTo>
                  <a:cubicBezTo>
                    <a:pt x="90679" y="67719"/>
                    <a:pt x="97751" y="71922"/>
                    <a:pt x="104776" y="75732"/>
                  </a:cubicBezTo>
                  <a:cubicBezTo>
                    <a:pt x="115303" y="81447"/>
                    <a:pt x="127980" y="86464"/>
                    <a:pt x="140198" y="86464"/>
                  </a:cubicBezTo>
                  <a:cubicBezTo>
                    <a:pt x="148292" y="86464"/>
                    <a:pt x="156185" y="84262"/>
                    <a:pt x="163117" y="78601"/>
                  </a:cubicBezTo>
                  <a:cubicBezTo>
                    <a:pt x="168474" y="74244"/>
                    <a:pt x="178904" y="66302"/>
                    <a:pt x="180893" y="59778"/>
                  </a:cubicBezTo>
                  <a:cubicBezTo>
                    <a:pt x="183274" y="51967"/>
                    <a:pt x="176071" y="45359"/>
                    <a:pt x="170260" y="41918"/>
                  </a:cubicBezTo>
                  <a:cubicBezTo>
                    <a:pt x="164416" y="38466"/>
                    <a:pt x="157587" y="37005"/>
                    <a:pt x="150774" y="37005"/>
                  </a:cubicBezTo>
                  <a:cubicBezTo>
                    <a:pt x="149176" y="37005"/>
                    <a:pt x="147579" y="37085"/>
                    <a:pt x="145995" y="37239"/>
                  </a:cubicBezTo>
                  <a:cubicBezTo>
                    <a:pt x="142647" y="37569"/>
                    <a:pt x="139194" y="38193"/>
                    <a:pt x="135851" y="38193"/>
                  </a:cubicBezTo>
                  <a:cubicBezTo>
                    <a:pt x="133524" y="38193"/>
                    <a:pt x="131250" y="37891"/>
                    <a:pt x="129100" y="36977"/>
                  </a:cubicBezTo>
                  <a:cubicBezTo>
                    <a:pt x="125588" y="35489"/>
                    <a:pt x="122933" y="32572"/>
                    <a:pt x="120111" y="30012"/>
                  </a:cubicBezTo>
                  <a:cubicBezTo>
                    <a:pt x="108967" y="19963"/>
                    <a:pt x="94203" y="15117"/>
                    <a:pt x="79916" y="10533"/>
                  </a:cubicBezTo>
                  <a:cubicBezTo>
                    <a:pt x="63559" y="5289"/>
                    <a:pt x="46512" y="1"/>
                    <a:pt x="29559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1423675" y="-975975"/>
              <a:ext cx="5650725" cy="2916550"/>
            </a:xfrm>
            <a:custGeom>
              <a:avLst/>
              <a:gdLst/>
              <a:ahLst/>
              <a:cxnLst/>
              <a:rect l="l" t="t" r="r" b="b"/>
              <a:pathLst>
                <a:path w="226029" h="116662" extrusionOk="0">
                  <a:moveTo>
                    <a:pt x="213151" y="0"/>
                  </a:moveTo>
                  <a:cubicBezTo>
                    <a:pt x="210144" y="0"/>
                    <a:pt x="207108" y="662"/>
                    <a:pt x="204181" y="1409"/>
                  </a:cubicBezTo>
                  <a:cubicBezTo>
                    <a:pt x="181797" y="7124"/>
                    <a:pt x="160842" y="17994"/>
                    <a:pt x="138089" y="21959"/>
                  </a:cubicBezTo>
                  <a:cubicBezTo>
                    <a:pt x="119718" y="25162"/>
                    <a:pt x="100894" y="23745"/>
                    <a:pt x="82285" y="24888"/>
                  </a:cubicBezTo>
                  <a:cubicBezTo>
                    <a:pt x="63830" y="26019"/>
                    <a:pt x="45542" y="29698"/>
                    <a:pt x="28087" y="35806"/>
                  </a:cubicBezTo>
                  <a:cubicBezTo>
                    <a:pt x="21706" y="38033"/>
                    <a:pt x="15038" y="40902"/>
                    <a:pt x="11323" y="46546"/>
                  </a:cubicBezTo>
                  <a:cubicBezTo>
                    <a:pt x="6561" y="53797"/>
                    <a:pt x="11490" y="60369"/>
                    <a:pt x="15110" y="66798"/>
                  </a:cubicBezTo>
                  <a:cubicBezTo>
                    <a:pt x="6144" y="67453"/>
                    <a:pt x="1" y="71370"/>
                    <a:pt x="1477" y="80538"/>
                  </a:cubicBezTo>
                  <a:cubicBezTo>
                    <a:pt x="2239" y="85253"/>
                    <a:pt x="2132" y="90527"/>
                    <a:pt x="4192" y="94909"/>
                  </a:cubicBezTo>
                  <a:cubicBezTo>
                    <a:pt x="6454" y="99719"/>
                    <a:pt x="11002" y="102755"/>
                    <a:pt x="15312" y="105565"/>
                  </a:cubicBezTo>
                  <a:cubicBezTo>
                    <a:pt x="22658" y="110351"/>
                    <a:pt x="30326" y="115256"/>
                    <a:pt x="39017" y="116399"/>
                  </a:cubicBezTo>
                  <a:cubicBezTo>
                    <a:pt x="40386" y="116578"/>
                    <a:pt x="41749" y="116661"/>
                    <a:pt x="43105" y="116661"/>
                  </a:cubicBezTo>
                  <a:cubicBezTo>
                    <a:pt x="59666" y="116661"/>
                    <a:pt x="75346" y="104326"/>
                    <a:pt x="91922" y="104326"/>
                  </a:cubicBezTo>
                  <a:cubicBezTo>
                    <a:pt x="93221" y="104326"/>
                    <a:pt x="94524" y="104402"/>
                    <a:pt x="95834" y="104565"/>
                  </a:cubicBezTo>
                  <a:cubicBezTo>
                    <a:pt x="105514" y="105767"/>
                    <a:pt x="114253" y="111696"/>
                    <a:pt x="123992" y="112208"/>
                  </a:cubicBezTo>
                  <a:cubicBezTo>
                    <a:pt x="124457" y="112233"/>
                    <a:pt x="124921" y="112245"/>
                    <a:pt x="125385" y="112245"/>
                  </a:cubicBezTo>
                  <a:cubicBezTo>
                    <a:pt x="132112" y="112245"/>
                    <a:pt x="138661" y="109727"/>
                    <a:pt x="144709" y="106720"/>
                  </a:cubicBezTo>
                  <a:cubicBezTo>
                    <a:pt x="161235" y="98481"/>
                    <a:pt x="176225" y="85467"/>
                    <a:pt x="182619" y="68144"/>
                  </a:cubicBezTo>
                  <a:cubicBezTo>
                    <a:pt x="183476" y="65834"/>
                    <a:pt x="184190" y="63429"/>
                    <a:pt x="185548" y="61381"/>
                  </a:cubicBezTo>
                  <a:cubicBezTo>
                    <a:pt x="187334" y="58702"/>
                    <a:pt x="190072" y="56856"/>
                    <a:pt x="192668" y="54951"/>
                  </a:cubicBezTo>
                  <a:cubicBezTo>
                    <a:pt x="205931" y="45153"/>
                    <a:pt x="216682" y="31972"/>
                    <a:pt x="223636" y="17018"/>
                  </a:cubicBezTo>
                  <a:cubicBezTo>
                    <a:pt x="224874" y="14339"/>
                    <a:pt x="226029" y="11422"/>
                    <a:pt x="225565" y="8505"/>
                  </a:cubicBezTo>
                  <a:cubicBezTo>
                    <a:pt x="224886" y="4314"/>
                    <a:pt x="220921" y="1242"/>
                    <a:pt x="216766" y="361"/>
                  </a:cubicBezTo>
                  <a:cubicBezTo>
                    <a:pt x="215572" y="108"/>
                    <a:pt x="214364" y="0"/>
                    <a:pt x="213151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-972150" y="1826250"/>
              <a:ext cx="3195950" cy="4081300"/>
            </a:xfrm>
            <a:custGeom>
              <a:avLst/>
              <a:gdLst/>
              <a:ahLst/>
              <a:cxnLst/>
              <a:rect l="l" t="t" r="r" b="b"/>
              <a:pathLst>
                <a:path w="127838" h="163252" extrusionOk="0">
                  <a:moveTo>
                    <a:pt x="102442" y="0"/>
                  </a:moveTo>
                  <a:lnTo>
                    <a:pt x="102442" y="0"/>
                  </a:lnTo>
                  <a:cubicBezTo>
                    <a:pt x="95000" y="2751"/>
                    <a:pt x="87440" y="5549"/>
                    <a:pt x="81070" y="10264"/>
                  </a:cubicBezTo>
                  <a:cubicBezTo>
                    <a:pt x="74069" y="15443"/>
                    <a:pt x="68830" y="22694"/>
                    <a:pt x="65068" y="30540"/>
                  </a:cubicBezTo>
                  <a:cubicBezTo>
                    <a:pt x="61556" y="37862"/>
                    <a:pt x="59270" y="45696"/>
                    <a:pt x="57376" y="53590"/>
                  </a:cubicBezTo>
                  <a:cubicBezTo>
                    <a:pt x="52388" y="58365"/>
                    <a:pt x="47756" y="63496"/>
                    <a:pt x="43506" y="68914"/>
                  </a:cubicBezTo>
                  <a:cubicBezTo>
                    <a:pt x="40291" y="73009"/>
                    <a:pt x="37302" y="77260"/>
                    <a:pt x="34528" y="81665"/>
                  </a:cubicBezTo>
                  <a:cubicBezTo>
                    <a:pt x="38779" y="74057"/>
                    <a:pt x="47208" y="60210"/>
                    <a:pt x="48149" y="56686"/>
                  </a:cubicBezTo>
                  <a:cubicBezTo>
                    <a:pt x="50852" y="46494"/>
                    <a:pt x="52483" y="36041"/>
                    <a:pt x="55209" y="25861"/>
                  </a:cubicBezTo>
                  <a:cubicBezTo>
                    <a:pt x="55352" y="25337"/>
                    <a:pt x="55519" y="24789"/>
                    <a:pt x="55745" y="24277"/>
                  </a:cubicBezTo>
                  <a:cubicBezTo>
                    <a:pt x="56460" y="23539"/>
                    <a:pt x="56329" y="23063"/>
                    <a:pt x="57067" y="22360"/>
                  </a:cubicBezTo>
                  <a:lnTo>
                    <a:pt x="57067" y="22360"/>
                  </a:lnTo>
                  <a:cubicBezTo>
                    <a:pt x="55364" y="23218"/>
                    <a:pt x="52221" y="25849"/>
                    <a:pt x="51769" y="26873"/>
                  </a:cubicBezTo>
                  <a:cubicBezTo>
                    <a:pt x="41779" y="37112"/>
                    <a:pt x="38124" y="47042"/>
                    <a:pt x="33671" y="60627"/>
                  </a:cubicBezTo>
                  <a:cubicBezTo>
                    <a:pt x="31076" y="68509"/>
                    <a:pt x="29575" y="77188"/>
                    <a:pt x="32028" y="85070"/>
                  </a:cubicBezTo>
                  <a:cubicBezTo>
                    <a:pt x="32016" y="85082"/>
                    <a:pt x="32004" y="85094"/>
                    <a:pt x="31992" y="85118"/>
                  </a:cubicBezTo>
                  <a:lnTo>
                    <a:pt x="32052" y="85118"/>
                  </a:lnTo>
                  <a:cubicBezTo>
                    <a:pt x="32088" y="85249"/>
                    <a:pt x="32135" y="85380"/>
                    <a:pt x="32183" y="85511"/>
                  </a:cubicBezTo>
                  <a:cubicBezTo>
                    <a:pt x="30087" y="89047"/>
                    <a:pt x="28135" y="92667"/>
                    <a:pt x="26325" y="96357"/>
                  </a:cubicBezTo>
                  <a:cubicBezTo>
                    <a:pt x="23956" y="101179"/>
                    <a:pt x="21824" y="106132"/>
                    <a:pt x="19943" y="111169"/>
                  </a:cubicBezTo>
                  <a:cubicBezTo>
                    <a:pt x="20074" y="92547"/>
                    <a:pt x="13061" y="73879"/>
                    <a:pt x="405" y="60186"/>
                  </a:cubicBezTo>
                  <a:lnTo>
                    <a:pt x="405" y="60186"/>
                  </a:lnTo>
                  <a:cubicBezTo>
                    <a:pt x="0" y="70319"/>
                    <a:pt x="429" y="80558"/>
                    <a:pt x="2679" y="90452"/>
                  </a:cubicBezTo>
                  <a:cubicBezTo>
                    <a:pt x="3941" y="95976"/>
                    <a:pt x="5775" y="101394"/>
                    <a:pt x="8287" y="106478"/>
                  </a:cubicBezTo>
                  <a:cubicBezTo>
                    <a:pt x="10287" y="110514"/>
                    <a:pt x="13180" y="117027"/>
                    <a:pt x="16693" y="119884"/>
                  </a:cubicBezTo>
                  <a:lnTo>
                    <a:pt x="17121" y="119420"/>
                  </a:lnTo>
                  <a:lnTo>
                    <a:pt x="17121" y="119420"/>
                  </a:lnTo>
                  <a:cubicBezTo>
                    <a:pt x="16371" y="121849"/>
                    <a:pt x="15669" y="124278"/>
                    <a:pt x="15026" y="126730"/>
                  </a:cubicBezTo>
                  <a:cubicBezTo>
                    <a:pt x="12287" y="137220"/>
                    <a:pt x="10632" y="147911"/>
                    <a:pt x="10109" y="158734"/>
                  </a:cubicBezTo>
                  <a:cubicBezTo>
                    <a:pt x="10037" y="160068"/>
                    <a:pt x="10001" y="161401"/>
                    <a:pt x="10013" y="162747"/>
                  </a:cubicBezTo>
                  <a:cubicBezTo>
                    <a:pt x="10020" y="163067"/>
                    <a:pt x="10289" y="163251"/>
                    <a:pt x="10536" y="163251"/>
                  </a:cubicBezTo>
                  <a:cubicBezTo>
                    <a:pt x="10738" y="163251"/>
                    <a:pt x="10926" y="163127"/>
                    <a:pt x="10942" y="162854"/>
                  </a:cubicBezTo>
                  <a:cubicBezTo>
                    <a:pt x="11264" y="158448"/>
                    <a:pt x="11609" y="154079"/>
                    <a:pt x="12109" y="149709"/>
                  </a:cubicBezTo>
                  <a:cubicBezTo>
                    <a:pt x="13058" y="149746"/>
                    <a:pt x="14007" y="149764"/>
                    <a:pt x="14956" y="149764"/>
                  </a:cubicBezTo>
                  <a:cubicBezTo>
                    <a:pt x="27506" y="149764"/>
                    <a:pt x="40049" y="146558"/>
                    <a:pt x="51018" y="140470"/>
                  </a:cubicBezTo>
                  <a:cubicBezTo>
                    <a:pt x="57448" y="136910"/>
                    <a:pt x="63318" y="132410"/>
                    <a:pt x="69807" y="128981"/>
                  </a:cubicBezTo>
                  <a:lnTo>
                    <a:pt x="69807" y="128981"/>
                  </a:lnTo>
                  <a:cubicBezTo>
                    <a:pt x="68507" y="129126"/>
                    <a:pt x="67205" y="129184"/>
                    <a:pt x="65901" y="129184"/>
                  </a:cubicBezTo>
                  <a:cubicBezTo>
                    <a:pt x="61245" y="129184"/>
                    <a:pt x="56566" y="128450"/>
                    <a:pt x="51888" y="128385"/>
                  </a:cubicBezTo>
                  <a:cubicBezTo>
                    <a:pt x="51672" y="128382"/>
                    <a:pt x="51456" y="128381"/>
                    <a:pt x="51240" y="128381"/>
                  </a:cubicBezTo>
                  <a:cubicBezTo>
                    <a:pt x="36291" y="128381"/>
                    <a:pt x="21526" y="135676"/>
                    <a:pt x="12383" y="147495"/>
                  </a:cubicBezTo>
                  <a:lnTo>
                    <a:pt x="12466" y="146923"/>
                  </a:lnTo>
                  <a:cubicBezTo>
                    <a:pt x="13180" y="141589"/>
                    <a:pt x="14157" y="136291"/>
                    <a:pt x="15383" y="131052"/>
                  </a:cubicBezTo>
                  <a:cubicBezTo>
                    <a:pt x="16109" y="127945"/>
                    <a:pt x="16931" y="124849"/>
                    <a:pt x="17848" y="121789"/>
                  </a:cubicBezTo>
                  <a:cubicBezTo>
                    <a:pt x="18002" y="121837"/>
                    <a:pt x="18157" y="121884"/>
                    <a:pt x="18312" y="121932"/>
                  </a:cubicBezTo>
                  <a:cubicBezTo>
                    <a:pt x="19259" y="122196"/>
                    <a:pt x="20236" y="122305"/>
                    <a:pt x="21224" y="122305"/>
                  </a:cubicBezTo>
                  <a:cubicBezTo>
                    <a:pt x="23220" y="122305"/>
                    <a:pt x="25263" y="121862"/>
                    <a:pt x="27206" y="121361"/>
                  </a:cubicBezTo>
                  <a:cubicBezTo>
                    <a:pt x="46244" y="116503"/>
                    <a:pt x="63996" y="106704"/>
                    <a:pt x="78260" y="93202"/>
                  </a:cubicBezTo>
                  <a:cubicBezTo>
                    <a:pt x="79153" y="92357"/>
                    <a:pt x="80082" y="91393"/>
                    <a:pt x="80201" y="90178"/>
                  </a:cubicBezTo>
                  <a:lnTo>
                    <a:pt x="80201" y="90178"/>
                  </a:lnTo>
                  <a:cubicBezTo>
                    <a:pt x="62806" y="92024"/>
                    <a:pt x="45851" y="97881"/>
                    <a:pt x="31028" y="107156"/>
                  </a:cubicBezTo>
                  <a:cubicBezTo>
                    <a:pt x="26861" y="109764"/>
                    <a:pt x="22765" y="112740"/>
                    <a:pt x="19717" y="116550"/>
                  </a:cubicBezTo>
                  <a:cubicBezTo>
                    <a:pt x="19741" y="116277"/>
                    <a:pt x="19753" y="116015"/>
                    <a:pt x="19776" y="115753"/>
                  </a:cubicBezTo>
                  <a:cubicBezTo>
                    <a:pt x="21527" y="110621"/>
                    <a:pt x="23527" y="105573"/>
                    <a:pt x="25765" y="100644"/>
                  </a:cubicBezTo>
                  <a:cubicBezTo>
                    <a:pt x="28170" y="95381"/>
                    <a:pt x="30861" y="90238"/>
                    <a:pt x="33826" y="85273"/>
                  </a:cubicBezTo>
                  <a:cubicBezTo>
                    <a:pt x="35998" y="85436"/>
                    <a:pt x="38203" y="85522"/>
                    <a:pt x="40421" y="85522"/>
                  </a:cubicBezTo>
                  <a:cubicBezTo>
                    <a:pt x="50176" y="85522"/>
                    <a:pt x="60179" y="83850"/>
                    <a:pt x="68735" y="79689"/>
                  </a:cubicBezTo>
                  <a:cubicBezTo>
                    <a:pt x="77998" y="75188"/>
                    <a:pt x="86309" y="68545"/>
                    <a:pt x="96215" y="65711"/>
                  </a:cubicBezTo>
                  <a:cubicBezTo>
                    <a:pt x="89326" y="61414"/>
                    <a:pt x="81435" y="57885"/>
                    <a:pt x="73459" y="57885"/>
                  </a:cubicBezTo>
                  <a:cubicBezTo>
                    <a:pt x="71909" y="57885"/>
                    <a:pt x="70356" y="58019"/>
                    <a:pt x="68806" y="58305"/>
                  </a:cubicBezTo>
                  <a:cubicBezTo>
                    <a:pt x="61484" y="59674"/>
                    <a:pt x="55209" y="64282"/>
                    <a:pt x="49518" y="69092"/>
                  </a:cubicBezTo>
                  <a:cubicBezTo>
                    <a:pt x="45113" y="72807"/>
                    <a:pt x="40874" y="76712"/>
                    <a:pt x="36683" y="80665"/>
                  </a:cubicBezTo>
                  <a:cubicBezTo>
                    <a:pt x="38350" y="78081"/>
                    <a:pt x="40089" y="75545"/>
                    <a:pt x="41910" y="73081"/>
                  </a:cubicBezTo>
                  <a:cubicBezTo>
                    <a:pt x="48244" y="64449"/>
                    <a:pt x="55483" y="56495"/>
                    <a:pt x="63568" y="49471"/>
                  </a:cubicBezTo>
                  <a:cubicBezTo>
                    <a:pt x="65175" y="48078"/>
                    <a:pt x="66818" y="46709"/>
                    <a:pt x="68509" y="45375"/>
                  </a:cubicBezTo>
                  <a:cubicBezTo>
                    <a:pt x="71200" y="48483"/>
                    <a:pt x="74962" y="50507"/>
                    <a:pt x="78891" y="51721"/>
                  </a:cubicBezTo>
                  <a:cubicBezTo>
                    <a:pt x="82405" y="52815"/>
                    <a:pt x="86060" y="53301"/>
                    <a:pt x="89736" y="53301"/>
                  </a:cubicBezTo>
                  <a:cubicBezTo>
                    <a:pt x="94703" y="53301"/>
                    <a:pt x="99710" y="52413"/>
                    <a:pt x="104466" y="50935"/>
                  </a:cubicBezTo>
                  <a:cubicBezTo>
                    <a:pt x="112740" y="48363"/>
                    <a:pt x="120372" y="44113"/>
                    <a:pt x="127838" y="39708"/>
                  </a:cubicBezTo>
                  <a:cubicBezTo>
                    <a:pt x="118643" y="38362"/>
                    <a:pt x="109187" y="37159"/>
                    <a:pt x="99881" y="37159"/>
                  </a:cubicBezTo>
                  <a:cubicBezTo>
                    <a:pt x="90906" y="37159"/>
                    <a:pt x="82071" y="38278"/>
                    <a:pt x="73748" y="41470"/>
                  </a:cubicBezTo>
                  <a:cubicBezTo>
                    <a:pt x="81022" y="36374"/>
                    <a:pt x="88916" y="32171"/>
                    <a:pt x="97405" y="29587"/>
                  </a:cubicBezTo>
                  <a:cubicBezTo>
                    <a:pt x="99024" y="29087"/>
                    <a:pt x="100668" y="28671"/>
                    <a:pt x="102311" y="28301"/>
                  </a:cubicBezTo>
                  <a:cubicBezTo>
                    <a:pt x="102734" y="28201"/>
                    <a:pt x="102678" y="27578"/>
                    <a:pt x="102297" y="27578"/>
                  </a:cubicBezTo>
                  <a:cubicBezTo>
                    <a:pt x="102271" y="27578"/>
                    <a:pt x="102244" y="27581"/>
                    <a:pt x="102215" y="27587"/>
                  </a:cubicBezTo>
                  <a:cubicBezTo>
                    <a:pt x="89190" y="30397"/>
                    <a:pt x="77343" y="36993"/>
                    <a:pt x="66973" y="45220"/>
                  </a:cubicBezTo>
                  <a:cubicBezTo>
                    <a:pt x="64389" y="47268"/>
                    <a:pt x="61889" y="49411"/>
                    <a:pt x="59460" y="51638"/>
                  </a:cubicBezTo>
                  <a:cubicBezTo>
                    <a:pt x="66556" y="42839"/>
                    <a:pt x="74009" y="35017"/>
                    <a:pt x="82296" y="27075"/>
                  </a:cubicBezTo>
                  <a:cubicBezTo>
                    <a:pt x="90476" y="19217"/>
                    <a:pt x="98417" y="10609"/>
                    <a:pt x="102442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358275" y="1211575"/>
              <a:ext cx="4051900" cy="2560225"/>
            </a:xfrm>
            <a:custGeom>
              <a:avLst/>
              <a:gdLst/>
              <a:ahLst/>
              <a:cxnLst/>
              <a:rect l="l" t="t" r="r" b="b"/>
              <a:pathLst>
                <a:path w="162076" h="102409" extrusionOk="0">
                  <a:moveTo>
                    <a:pt x="161467" y="1"/>
                  </a:moveTo>
                  <a:cubicBezTo>
                    <a:pt x="161340" y="1"/>
                    <a:pt x="161212" y="63"/>
                    <a:pt x="161116" y="215"/>
                  </a:cubicBezTo>
                  <a:cubicBezTo>
                    <a:pt x="158758" y="3942"/>
                    <a:pt x="156401" y="7645"/>
                    <a:pt x="153889" y="11264"/>
                  </a:cubicBezTo>
                  <a:cubicBezTo>
                    <a:pt x="142574" y="4635"/>
                    <a:pt x="129482" y="1064"/>
                    <a:pt x="116362" y="1064"/>
                  </a:cubicBezTo>
                  <a:cubicBezTo>
                    <a:pt x="115981" y="1064"/>
                    <a:pt x="115599" y="1067"/>
                    <a:pt x="115217" y="1073"/>
                  </a:cubicBezTo>
                  <a:cubicBezTo>
                    <a:pt x="108025" y="1189"/>
                    <a:pt x="100868" y="2348"/>
                    <a:pt x="93666" y="2348"/>
                  </a:cubicBezTo>
                  <a:cubicBezTo>
                    <a:pt x="93523" y="2348"/>
                    <a:pt x="93381" y="2347"/>
                    <a:pt x="93238" y="2347"/>
                  </a:cubicBezTo>
                  <a:lnTo>
                    <a:pt x="93238" y="2347"/>
                  </a:lnTo>
                  <a:cubicBezTo>
                    <a:pt x="98798" y="4573"/>
                    <a:pt x="103525" y="8431"/>
                    <a:pt x="108764" y="11324"/>
                  </a:cubicBezTo>
                  <a:cubicBezTo>
                    <a:pt x="115985" y="15313"/>
                    <a:pt x="124234" y="17319"/>
                    <a:pt x="132481" y="17319"/>
                  </a:cubicBezTo>
                  <a:cubicBezTo>
                    <a:pt x="139396" y="17319"/>
                    <a:pt x="146310" y="15909"/>
                    <a:pt x="152615" y="13074"/>
                  </a:cubicBezTo>
                  <a:lnTo>
                    <a:pt x="152615" y="13074"/>
                  </a:lnTo>
                  <a:cubicBezTo>
                    <a:pt x="152496" y="13241"/>
                    <a:pt x="152388" y="13396"/>
                    <a:pt x="152269" y="13550"/>
                  </a:cubicBezTo>
                  <a:cubicBezTo>
                    <a:pt x="149126" y="17920"/>
                    <a:pt x="145769" y="22135"/>
                    <a:pt x="142220" y="26171"/>
                  </a:cubicBezTo>
                  <a:cubicBezTo>
                    <a:pt x="140113" y="28564"/>
                    <a:pt x="137934" y="30910"/>
                    <a:pt x="135684" y="33184"/>
                  </a:cubicBezTo>
                  <a:cubicBezTo>
                    <a:pt x="135565" y="33065"/>
                    <a:pt x="135458" y="32946"/>
                    <a:pt x="135339" y="32826"/>
                  </a:cubicBezTo>
                  <a:cubicBezTo>
                    <a:pt x="133196" y="30791"/>
                    <a:pt x="130148" y="29862"/>
                    <a:pt x="127231" y="29147"/>
                  </a:cubicBezTo>
                  <a:cubicBezTo>
                    <a:pt x="118188" y="26931"/>
                    <a:pt x="108882" y="25823"/>
                    <a:pt x="99575" y="25823"/>
                  </a:cubicBezTo>
                  <a:cubicBezTo>
                    <a:pt x="89238" y="25823"/>
                    <a:pt x="78900" y="27190"/>
                    <a:pt x="68926" y="29921"/>
                  </a:cubicBezTo>
                  <a:cubicBezTo>
                    <a:pt x="67747" y="30255"/>
                    <a:pt x="66473" y="30660"/>
                    <a:pt x="65794" y="31683"/>
                  </a:cubicBezTo>
                  <a:cubicBezTo>
                    <a:pt x="79565" y="37269"/>
                    <a:pt x="94428" y="40145"/>
                    <a:pt x="109287" y="40145"/>
                  </a:cubicBezTo>
                  <a:cubicBezTo>
                    <a:pt x="111913" y="40145"/>
                    <a:pt x="114538" y="40056"/>
                    <a:pt x="117158" y="39875"/>
                  </a:cubicBezTo>
                  <a:cubicBezTo>
                    <a:pt x="122063" y="39542"/>
                    <a:pt x="127088" y="38839"/>
                    <a:pt x="131564" y="36922"/>
                  </a:cubicBezTo>
                  <a:lnTo>
                    <a:pt x="131564" y="36922"/>
                  </a:lnTo>
                  <a:cubicBezTo>
                    <a:pt x="131422" y="37148"/>
                    <a:pt x="131279" y="37375"/>
                    <a:pt x="131136" y="37601"/>
                  </a:cubicBezTo>
                  <a:cubicBezTo>
                    <a:pt x="127183" y="41304"/>
                    <a:pt x="123040" y="44804"/>
                    <a:pt x="118741" y="48102"/>
                  </a:cubicBezTo>
                  <a:cubicBezTo>
                    <a:pt x="114134" y="51615"/>
                    <a:pt x="109347" y="54877"/>
                    <a:pt x="104382" y="57865"/>
                  </a:cubicBezTo>
                  <a:cubicBezTo>
                    <a:pt x="94453" y="51555"/>
                    <a:pt x="82642" y="46781"/>
                    <a:pt x="70962" y="46340"/>
                  </a:cubicBezTo>
                  <a:cubicBezTo>
                    <a:pt x="69939" y="46300"/>
                    <a:pt x="68914" y="46283"/>
                    <a:pt x="67888" y="46283"/>
                  </a:cubicBezTo>
                  <a:cubicBezTo>
                    <a:pt x="62430" y="46283"/>
                    <a:pt x="56938" y="46762"/>
                    <a:pt x="51499" y="46762"/>
                  </a:cubicBezTo>
                  <a:cubicBezTo>
                    <a:pt x="47679" y="46762"/>
                    <a:pt x="43886" y="46526"/>
                    <a:pt x="40148" y="45721"/>
                  </a:cubicBezTo>
                  <a:lnTo>
                    <a:pt x="40148" y="45721"/>
                  </a:lnTo>
                  <a:cubicBezTo>
                    <a:pt x="44982" y="54115"/>
                    <a:pt x="51590" y="62235"/>
                    <a:pt x="60829" y="65164"/>
                  </a:cubicBezTo>
                  <a:cubicBezTo>
                    <a:pt x="63709" y="66077"/>
                    <a:pt x="66688" y="66435"/>
                    <a:pt x="69700" y="66435"/>
                  </a:cubicBezTo>
                  <a:cubicBezTo>
                    <a:pt x="74111" y="66435"/>
                    <a:pt x="78590" y="65667"/>
                    <a:pt x="82927" y="64747"/>
                  </a:cubicBezTo>
                  <a:cubicBezTo>
                    <a:pt x="88559" y="63545"/>
                    <a:pt x="94131" y="62092"/>
                    <a:pt x="99691" y="60580"/>
                  </a:cubicBezTo>
                  <a:lnTo>
                    <a:pt x="99691" y="60580"/>
                  </a:lnTo>
                  <a:cubicBezTo>
                    <a:pt x="97012" y="62080"/>
                    <a:pt x="94274" y="63485"/>
                    <a:pt x="91512" y="64819"/>
                  </a:cubicBezTo>
                  <a:cubicBezTo>
                    <a:pt x="81856" y="69438"/>
                    <a:pt x="71724" y="73034"/>
                    <a:pt x="61294" y="75427"/>
                  </a:cubicBezTo>
                  <a:cubicBezTo>
                    <a:pt x="59210" y="75903"/>
                    <a:pt x="57115" y="76332"/>
                    <a:pt x="55007" y="76713"/>
                  </a:cubicBezTo>
                  <a:cubicBezTo>
                    <a:pt x="54090" y="72700"/>
                    <a:pt x="51721" y="69140"/>
                    <a:pt x="48840" y="66223"/>
                  </a:cubicBezTo>
                  <a:cubicBezTo>
                    <a:pt x="42756" y="60056"/>
                    <a:pt x="34409" y="56496"/>
                    <a:pt x="25896" y="54865"/>
                  </a:cubicBezTo>
                  <a:cubicBezTo>
                    <a:pt x="20520" y="53833"/>
                    <a:pt x="15048" y="53521"/>
                    <a:pt x="9563" y="53521"/>
                  </a:cubicBezTo>
                  <a:cubicBezTo>
                    <a:pt x="6375" y="53521"/>
                    <a:pt x="3182" y="53626"/>
                    <a:pt x="0" y="53758"/>
                  </a:cubicBezTo>
                  <a:cubicBezTo>
                    <a:pt x="14681" y="64592"/>
                    <a:pt x="30516" y="75439"/>
                    <a:pt x="48542" y="77689"/>
                  </a:cubicBezTo>
                  <a:cubicBezTo>
                    <a:pt x="44673" y="78159"/>
                    <a:pt x="40782" y="78421"/>
                    <a:pt x="36896" y="78421"/>
                  </a:cubicBezTo>
                  <a:cubicBezTo>
                    <a:pt x="31921" y="78421"/>
                    <a:pt x="26956" y="77992"/>
                    <a:pt x="22063" y="77022"/>
                  </a:cubicBezTo>
                  <a:cubicBezTo>
                    <a:pt x="20408" y="76701"/>
                    <a:pt x="18765" y="76296"/>
                    <a:pt x="17133" y="75844"/>
                  </a:cubicBezTo>
                  <a:cubicBezTo>
                    <a:pt x="17098" y="75834"/>
                    <a:pt x="17064" y="75830"/>
                    <a:pt x="17032" y="75830"/>
                  </a:cubicBezTo>
                  <a:cubicBezTo>
                    <a:pt x="16657" y="75830"/>
                    <a:pt x="16479" y="76413"/>
                    <a:pt x="16895" y="76522"/>
                  </a:cubicBezTo>
                  <a:cubicBezTo>
                    <a:pt x="23735" y="78476"/>
                    <a:pt x="30795" y="79320"/>
                    <a:pt x="37873" y="79320"/>
                  </a:cubicBezTo>
                  <a:cubicBezTo>
                    <a:pt x="44041" y="79320"/>
                    <a:pt x="50222" y="78679"/>
                    <a:pt x="56281" y="77570"/>
                  </a:cubicBezTo>
                  <a:cubicBezTo>
                    <a:pt x="59520" y="76987"/>
                    <a:pt x="62746" y="76272"/>
                    <a:pt x="65925" y="75451"/>
                  </a:cubicBezTo>
                  <a:lnTo>
                    <a:pt x="65925" y="75451"/>
                  </a:lnTo>
                  <a:cubicBezTo>
                    <a:pt x="55531" y="79880"/>
                    <a:pt x="45268" y="83249"/>
                    <a:pt x="34207" y="86357"/>
                  </a:cubicBezTo>
                  <a:cubicBezTo>
                    <a:pt x="23289" y="89429"/>
                    <a:pt x="12228" y="93274"/>
                    <a:pt x="3691" y="100740"/>
                  </a:cubicBezTo>
                  <a:cubicBezTo>
                    <a:pt x="9171" y="101495"/>
                    <a:pt x="14715" y="102256"/>
                    <a:pt x="20229" y="102256"/>
                  </a:cubicBezTo>
                  <a:cubicBezTo>
                    <a:pt x="22622" y="102256"/>
                    <a:pt x="25010" y="102113"/>
                    <a:pt x="27385" y="101764"/>
                  </a:cubicBezTo>
                  <a:cubicBezTo>
                    <a:pt x="35981" y="100490"/>
                    <a:pt x="44030" y="96561"/>
                    <a:pt x="51042" y="91417"/>
                  </a:cubicBezTo>
                  <a:cubicBezTo>
                    <a:pt x="57591" y="86619"/>
                    <a:pt x="63294" y="80773"/>
                    <a:pt x="68687" y="74713"/>
                  </a:cubicBezTo>
                  <a:cubicBezTo>
                    <a:pt x="75331" y="72843"/>
                    <a:pt x="81832" y="70498"/>
                    <a:pt x="88142" y="67724"/>
                  </a:cubicBezTo>
                  <a:cubicBezTo>
                    <a:pt x="92905" y="65628"/>
                    <a:pt x="97548" y="63283"/>
                    <a:pt x="102061" y="60711"/>
                  </a:cubicBezTo>
                  <a:lnTo>
                    <a:pt x="102061" y="60711"/>
                  </a:lnTo>
                  <a:cubicBezTo>
                    <a:pt x="94726" y="65414"/>
                    <a:pt x="80772" y="73653"/>
                    <a:pt x="78284" y="76332"/>
                  </a:cubicBezTo>
                  <a:cubicBezTo>
                    <a:pt x="71093" y="84035"/>
                    <a:pt x="64735" y="92489"/>
                    <a:pt x="57531" y="100192"/>
                  </a:cubicBezTo>
                  <a:cubicBezTo>
                    <a:pt x="57162" y="100585"/>
                    <a:pt x="56746" y="100990"/>
                    <a:pt x="56317" y="101335"/>
                  </a:cubicBezTo>
                  <a:cubicBezTo>
                    <a:pt x="55341" y="101644"/>
                    <a:pt x="55222" y="102121"/>
                    <a:pt x="54245" y="102406"/>
                  </a:cubicBezTo>
                  <a:cubicBezTo>
                    <a:pt x="54297" y="102408"/>
                    <a:pt x="54350" y="102408"/>
                    <a:pt x="54405" y="102408"/>
                  </a:cubicBezTo>
                  <a:cubicBezTo>
                    <a:pt x="56365" y="102408"/>
                    <a:pt x="60186" y="101590"/>
                    <a:pt x="61044" y="100906"/>
                  </a:cubicBezTo>
                  <a:cubicBezTo>
                    <a:pt x="74676" y="96596"/>
                    <a:pt x="82570" y="89560"/>
                    <a:pt x="92917" y="79677"/>
                  </a:cubicBezTo>
                  <a:cubicBezTo>
                    <a:pt x="98917" y="73939"/>
                    <a:pt x="104335" y="66997"/>
                    <a:pt x="105871" y="58877"/>
                  </a:cubicBezTo>
                  <a:cubicBezTo>
                    <a:pt x="105895" y="58877"/>
                    <a:pt x="105906" y="58865"/>
                    <a:pt x="105930" y="58865"/>
                  </a:cubicBezTo>
                  <a:cubicBezTo>
                    <a:pt x="105906" y="58854"/>
                    <a:pt x="105895" y="58842"/>
                    <a:pt x="105883" y="58830"/>
                  </a:cubicBezTo>
                  <a:cubicBezTo>
                    <a:pt x="105906" y="58699"/>
                    <a:pt x="105930" y="58556"/>
                    <a:pt x="105954" y="58425"/>
                  </a:cubicBezTo>
                  <a:cubicBezTo>
                    <a:pt x="109466" y="56282"/>
                    <a:pt x="112895" y="54008"/>
                    <a:pt x="116229" y="51615"/>
                  </a:cubicBezTo>
                  <a:cubicBezTo>
                    <a:pt x="120599" y="48471"/>
                    <a:pt x="124802" y="45114"/>
                    <a:pt x="128826" y="41554"/>
                  </a:cubicBezTo>
                  <a:lnTo>
                    <a:pt x="128826" y="41554"/>
                  </a:lnTo>
                  <a:cubicBezTo>
                    <a:pt x="119944" y="57913"/>
                    <a:pt x="117325" y="77689"/>
                    <a:pt x="122039" y="95727"/>
                  </a:cubicBezTo>
                  <a:cubicBezTo>
                    <a:pt x="127171" y="86976"/>
                    <a:pt x="131624" y="77749"/>
                    <a:pt x="134303" y="67962"/>
                  </a:cubicBezTo>
                  <a:cubicBezTo>
                    <a:pt x="135803" y="62497"/>
                    <a:pt x="136732" y="56853"/>
                    <a:pt x="136898" y="51186"/>
                  </a:cubicBezTo>
                  <a:cubicBezTo>
                    <a:pt x="137041" y="46685"/>
                    <a:pt x="137553" y="39577"/>
                    <a:pt x="135815" y="35398"/>
                  </a:cubicBezTo>
                  <a:lnTo>
                    <a:pt x="135208" y="35601"/>
                  </a:lnTo>
                  <a:cubicBezTo>
                    <a:pt x="137017" y="33827"/>
                    <a:pt x="138780" y="32005"/>
                    <a:pt x="140494" y="30148"/>
                  </a:cubicBezTo>
                  <a:cubicBezTo>
                    <a:pt x="147852" y="22182"/>
                    <a:pt x="154353" y="13538"/>
                    <a:pt x="159925" y="4240"/>
                  </a:cubicBezTo>
                  <a:cubicBezTo>
                    <a:pt x="160616" y="3085"/>
                    <a:pt x="161270" y="1930"/>
                    <a:pt x="161890" y="739"/>
                  </a:cubicBezTo>
                  <a:cubicBezTo>
                    <a:pt x="162076" y="376"/>
                    <a:pt x="161776" y="1"/>
                    <a:pt x="161467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006525" y="26832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2126750" y="3244725"/>
              <a:ext cx="1035550" cy="737175"/>
            </a:xfrm>
            <a:custGeom>
              <a:avLst/>
              <a:gdLst/>
              <a:ahLst/>
              <a:cxnLst/>
              <a:rect l="l" t="t" r="r" b="b"/>
              <a:pathLst>
                <a:path w="41422" h="29487" extrusionOk="0">
                  <a:moveTo>
                    <a:pt x="31132" y="1"/>
                  </a:moveTo>
                  <a:cubicBezTo>
                    <a:pt x="28862" y="1"/>
                    <a:pt x="26557" y="590"/>
                    <a:pt x="24813" y="1435"/>
                  </a:cubicBezTo>
                  <a:cubicBezTo>
                    <a:pt x="22182" y="2697"/>
                    <a:pt x="22098" y="3912"/>
                    <a:pt x="19800" y="5519"/>
                  </a:cubicBezTo>
                  <a:cubicBezTo>
                    <a:pt x="17254" y="7301"/>
                    <a:pt x="14613" y="7747"/>
                    <a:pt x="12172" y="7747"/>
                  </a:cubicBezTo>
                  <a:cubicBezTo>
                    <a:pt x="9734" y="7747"/>
                    <a:pt x="7496" y="7302"/>
                    <a:pt x="5755" y="7302"/>
                  </a:cubicBezTo>
                  <a:cubicBezTo>
                    <a:pt x="4512" y="7302"/>
                    <a:pt x="3523" y="7529"/>
                    <a:pt x="2893" y="8305"/>
                  </a:cubicBezTo>
                  <a:cubicBezTo>
                    <a:pt x="0" y="11865"/>
                    <a:pt x="5310" y="26319"/>
                    <a:pt x="16514" y="29046"/>
                  </a:cubicBezTo>
                  <a:cubicBezTo>
                    <a:pt x="17744" y="29346"/>
                    <a:pt x="18970" y="29486"/>
                    <a:pt x="20180" y="29486"/>
                  </a:cubicBezTo>
                  <a:cubicBezTo>
                    <a:pt x="27407" y="29486"/>
                    <a:pt x="34037" y="24487"/>
                    <a:pt x="37076" y="18806"/>
                  </a:cubicBezTo>
                  <a:cubicBezTo>
                    <a:pt x="39600" y="14115"/>
                    <a:pt x="41422" y="5626"/>
                    <a:pt x="36969" y="1864"/>
                  </a:cubicBezTo>
                  <a:cubicBezTo>
                    <a:pt x="35390" y="527"/>
                    <a:pt x="33276" y="1"/>
                    <a:pt x="3113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344700" y="4836000"/>
              <a:ext cx="585825" cy="612750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5388750" y="1799450"/>
              <a:ext cx="465050" cy="341525"/>
            </a:xfrm>
            <a:custGeom>
              <a:avLst/>
              <a:gdLst/>
              <a:ahLst/>
              <a:cxnLst/>
              <a:rect l="l" t="t" r="r" b="b"/>
              <a:pathLst>
                <a:path w="18602" h="13661" extrusionOk="0">
                  <a:moveTo>
                    <a:pt x="16765" y="1894"/>
                  </a:moveTo>
                  <a:lnTo>
                    <a:pt x="16765" y="1894"/>
                  </a:lnTo>
                  <a:cubicBezTo>
                    <a:pt x="16634" y="2156"/>
                    <a:pt x="16491" y="2418"/>
                    <a:pt x="16336" y="2680"/>
                  </a:cubicBezTo>
                  <a:cubicBezTo>
                    <a:pt x="16253" y="2525"/>
                    <a:pt x="16098" y="2406"/>
                    <a:pt x="15931" y="2394"/>
                  </a:cubicBezTo>
                  <a:cubicBezTo>
                    <a:pt x="16205" y="2227"/>
                    <a:pt x="16491" y="2061"/>
                    <a:pt x="16765" y="1894"/>
                  </a:cubicBezTo>
                  <a:close/>
                  <a:moveTo>
                    <a:pt x="13455" y="3966"/>
                  </a:moveTo>
                  <a:lnTo>
                    <a:pt x="13455" y="3966"/>
                  </a:lnTo>
                  <a:cubicBezTo>
                    <a:pt x="12176" y="4830"/>
                    <a:pt x="10908" y="5705"/>
                    <a:pt x="9640" y="6570"/>
                  </a:cubicBezTo>
                  <a:lnTo>
                    <a:pt x="9640" y="6570"/>
                  </a:lnTo>
                  <a:cubicBezTo>
                    <a:pt x="9736" y="6504"/>
                    <a:pt x="9827" y="6437"/>
                    <a:pt x="9919" y="6371"/>
                  </a:cubicBezTo>
                  <a:cubicBezTo>
                    <a:pt x="11085" y="5537"/>
                    <a:pt x="12252" y="4740"/>
                    <a:pt x="13455" y="3966"/>
                  </a:cubicBezTo>
                  <a:close/>
                  <a:moveTo>
                    <a:pt x="17912" y="1"/>
                  </a:moveTo>
                  <a:cubicBezTo>
                    <a:pt x="17821" y="1"/>
                    <a:pt x="17730" y="23"/>
                    <a:pt x="17646" y="72"/>
                  </a:cubicBezTo>
                  <a:cubicBezTo>
                    <a:pt x="14753" y="1751"/>
                    <a:pt x="11943" y="3561"/>
                    <a:pt x="9216" y="5513"/>
                  </a:cubicBezTo>
                  <a:cubicBezTo>
                    <a:pt x="8466" y="6049"/>
                    <a:pt x="7716" y="6597"/>
                    <a:pt x="6978" y="7145"/>
                  </a:cubicBezTo>
                  <a:cubicBezTo>
                    <a:pt x="4644" y="8704"/>
                    <a:pt x="2406" y="10407"/>
                    <a:pt x="298" y="12252"/>
                  </a:cubicBezTo>
                  <a:cubicBezTo>
                    <a:pt x="1" y="12502"/>
                    <a:pt x="132" y="12943"/>
                    <a:pt x="406" y="13133"/>
                  </a:cubicBezTo>
                  <a:cubicBezTo>
                    <a:pt x="957" y="13512"/>
                    <a:pt x="1567" y="13660"/>
                    <a:pt x="2189" y="13660"/>
                  </a:cubicBezTo>
                  <a:cubicBezTo>
                    <a:pt x="2976" y="13660"/>
                    <a:pt x="3782" y="13422"/>
                    <a:pt x="4513" y="13110"/>
                  </a:cubicBezTo>
                  <a:cubicBezTo>
                    <a:pt x="5966" y="12490"/>
                    <a:pt x="7359" y="11669"/>
                    <a:pt x="8728" y="10895"/>
                  </a:cubicBezTo>
                  <a:cubicBezTo>
                    <a:pt x="11431" y="9347"/>
                    <a:pt x="14074" y="7549"/>
                    <a:pt x="16038" y="5097"/>
                  </a:cubicBezTo>
                  <a:cubicBezTo>
                    <a:pt x="17110" y="3763"/>
                    <a:pt x="17920" y="2323"/>
                    <a:pt x="18479" y="703"/>
                  </a:cubicBezTo>
                  <a:cubicBezTo>
                    <a:pt x="18602" y="326"/>
                    <a:pt x="18261" y="1"/>
                    <a:pt x="1791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679700" y="3749600"/>
              <a:ext cx="250050" cy="540425"/>
            </a:xfrm>
            <a:custGeom>
              <a:avLst/>
              <a:gdLst/>
              <a:ahLst/>
              <a:cxnLst/>
              <a:rect l="l" t="t" r="r" b="b"/>
              <a:pathLst>
                <a:path w="10002" h="21617" extrusionOk="0">
                  <a:moveTo>
                    <a:pt x="1715" y="18483"/>
                  </a:moveTo>
                  <a:cubicBezTo>
                    <a:pt x="1715" y="18507"/>
                    <a:pt x="1727" y="18531"/>
                    <a:pt x="1727" y="18554"/>
                  </a:cubicBezTo>
                  <a:cubicBezTo>
                    <a:pt x="1667" y="18721"/>
                    <a:pt x="1596" y="18876"/>
                    <a:pt x="1536" y="19042"/>
                  </a:cubicBezTo>
                  <a:cubicBezTo>
                    <a:pt x="1429" y="19304"/>
                    <a:pt x="1631" y="19626"/>
                    <a:pt x="1869" y="19721"/>
                  </a:cubicBezTo>
                  <a:cubicBezTo>
                    <a:pt x="1943" y="19755"/>
                    <a:pt x="2017" y="19769"/>
                    <a:pt x="2087" y="19769"/>
                  </a:cubicBezTo>
                  <a:cubicBezTo>
                    <a:pt x="2140" y="19769"/>
                    <a:pt x="2192" y="19761"/>
                    <a:pt x="2239" y="19745"/>
                  </a:cubicBezTo>
                  <a:lnTo>
                    <a:pt x="2239" y="19745"/>
                  </a:lnTo>
                  <a:cubicBezTo>
                    <a:pt x="2227" y="19769"/>
                    <a:pt x="2203" y="19804"/>
                    <a:pt x="2191" y="19828"/>
                  </a:cubicBezTo>
                  <a:cubicBezTo>
                    <a:pt x="2057" y="20013"/>
                    <a:pt x="1599" y="20550"/>
                    <a:pt x="1355" y="20550"/>
                  </a:cubicBezTo>
                  <a:cubicBezTo>
                    <a:pt x="1253" y="20550"/>
                    <a:pt x="1189" y="20455"/>
                    <a:pt x="1203" y="20197"/>
                  </a:cubicBezTo>
                  <a:cubicBezTo>
                    <a:pt x="1250" y="19638"/>
                    <a:pt x="1512" y="19019"/>
                    <a:pt x="1715" y="18483"/>
                  </a:cubicBezTo>
                  <a:close/>
                  <a:moveTo>
                    <a:pt x="9357" y="0"/>
                  </a:moveTo>
                  <a:cubicBezTo>
                    <a:pt x="9129" y="0"/>
                    <a:pt x="8912" y="120"/>
                    <a:pt x="8870" y="385"/>
                  </a:cubicBezTo>
                  <a:cubicBezTo>
                    <a:pt x="8835" y="588"/>
                    <a:pt x="8811" y="790"/>
                    <a:pt x="8775" y="993"/>
                  </a:cubicBezTo>
                  <a:cubicBezTo>
                    <a:pt x="8742" y="983"/>
                    <a:pt x="8708" y="978"/>
                    <a:pt x="8673" y="978"/>
                  </a:cubicBezTo>
                  <a:cubicBezTo>
                    <a:pt x="8535" y="978"/>
                    <a:pt x="8399" y="1057"/>
                    <a:pt x="8370" y="1219"/>
                  </a:cubicBezTo>
                  <a:cubicBezTo>
                    <a:pt x="7453" y="7017"/>
                    <a:pt x="3465" y="11589"/>
                    <a:pt x="1203" y="16864"/>
                  </a:cubicBezTo>
                  <a:cubicBezTo>
                    <a:pt x="929" y="17507"/>
                    <a:pt x="667" y="18150"/>
                    <a:pt x="453" y="18816"/>
                  </a:cubicBezTo>
                  <a:cubicBezTo>
                    <a:pt x="250" y="19423"/>
                    <a:pt x="0" y="20114"/>
                    <a:pt x="191" y="20757"/>
                  </a:cubicBezTo>
                  <a:cubicBezTo>
                    <a:pt x="345" y="21271"/>
                    <a:pt x="819" y="21617"/>
                    <a:pt x="1337" y="21617"/>
                  </a:cubicBezTo>
                  <a:cubicBezTo>
                    <a:pt x="1419" y="21617"/>
                    <a:pt x="1501" y="21608"/>
                    <a:pt x="1584" y="21590"/>
                  </a:cubicBezTo>
                  <a:cubicBezTo>
                    <a:pt x="2239" y="21436"/>
                    <a:pt x="2691" y="20852"/>
                    <a:pt x="3060" y="20328"/>
                  </a:cubicBezTo>
                  <a:cubicBezTo>
                    <a:pt x="4846" y="17769"/>
                    <a:pt x="6322" y="15006"/>
                    <a:pt x="7465" y="12101"/>
                  </a:cubicBezTo>
                  <a:cubicBezTo>
                    <a:pt x="8775" y="8803"/>
                    <a:pt x="9609" y="5338"/>
                    <a:pt x="9990" y="1814"/>
                  </a:cubicBezTo>
                  <a:cubicBezTo>
                    <a:pt x="10001" y="1683"/>
                    <a:pt x="9954" y="1564"/>
                    <a:pt x="9882" y="1469"/>
                  </a:cubicBezTo>
                  <a:cubicBezTo>
                    <a:pt x="9906" y="1159"/>
                    <a:pt x="9930" y="850"/>
                    <a:pt x="9942" y="540"/>
                  </a:cubicBezTo>
                  <a:cubicBezTo>
                    <a:pt x="9962" y="199"/>
                    <a:pt x="9650" y="0"/>
                    <a:pt x="9357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1"/>
          <p:cNvSpPr txBox="1">
            <a:spLocks noGrp="1"/>
          </p:cNvSpPr>
          <p:nvPr>
            <p:ph type="subTitle" idx="1"/>
          </p:nvPr>
        </p:nvSpPr>
        <p:spPr>
          <a:xfrm>
            <a:off x="2330700" y="36787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2"/>
          </p:nvPr>
        </p:nvSpPr>
        <p:spPr>
          <a:xfrm>
            <a:off x="5393467" y="36787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subTitle" idx="3"/>
          </p:nvPr>
        </p:nvSpPr>
        <p:spPr>
          <a:xfrm>
            <a:off x="2330700" y="17801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ubTitle" idx="4"/>
          </p:nvPr>
        </p:nvSpPr>
        <p:spPr>
          <a:xfrm>
            <a:off x="5393467" y="17801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subTitle" idx="5"/>
          </p:nvPr>
        </p:nvSpPr>
        <p:spPr>
          <a:xfrm>
            <a:off x="2304875" y="31683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subTitle" idx="6"/>
          </p:nvPr>
        </p:nvSpPr>
        <p:spPr>
          <a:xfrm>
            <a:off x="2304875" y="13679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ubTitle" idx="7"/>
          </p:nvPr>
        </p:nvSpPr>
        <p:spPr>
          <a:xfrm>
            <a:off x="5346025" y="31683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ubTitle" idx="8"/>
          </p:nvPr>
        </p:nvSpPr>
        <p:spPr>
          <a:xfrm>
            <a:off x="5346025" y="13679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2;p19">
            <a:extLst>
              <a:ext uri="{FF2B5EF4-FFF2-40B4-BE49-F238E27FC236}">
                <a16:creationId xmlns:a16="http://schemas.microsoft.com/office/drawing/2014/main" id="{779F18A4-7591-43CC-8E30-302B68D23947}"/>
              </a:ext>
            </a:extLst>
          </p:cNvPr>
          <p:cNvSpPr/>
          <p:nvPr userDrawn="1"/>
        </p:nvSpPr>
        <p:spPr>
          <a:xfrm>
            <a:off x="-436153" y="-954819"/>
            <a:ext cx="4310577" cy="2613259"/>
          </a:xfrm>
          <a:custGeom>
            <a:avLst/>
            <a:gdLst/>
            <a:ahLst/>
            <a:cxnLst/>
            <a:rect l="l" t="t" r="r" b="b"/>
            <a:pathLst>
              <a:path w="165935" h="100597" extrusionOk="0">
                <a:moveTo>
                  <a:pt x="107226" y="0"/>
                </a:moveTo>
                <a:cubicBezTo>
                  <a:pt x="89919" y="0"/>
                  <a:pt x="74644" y="3565"/>
                  <a:pt x="72770" y="4020"/>
                </a:cubicBezTo>
                <a:cubicBezTo>
                  <a:pt x="38633" y="12386"/>
                  <a:pt x="4125" y="38620"/>
                  <a:pt x="1738" y="69350"/>
                </a:cubicBezTo>
                <a:cubicBezTo>
                  <a:pt x="1553" y="71714"/>
                  <a:pt x="0" y="91645"/>
                  <a:pt x="12028" y="98621"/>
                </a:cubicBezTo>
                <a:cubicBezTo>
                  <a:pt x="14425" y="100005"/>
                  <a:pt x="16881" y="100596"/>
                  <a:pt x="19526" y="100596"/>
                </a:cubicBezTo>
                <a:cubicBezTo>
                  <a:pt x="29721" y="100596"/>
                  <a:pt x="42731" y="91822"/>
                  <a:pt x="66026" y="85897"/>
                </a:cubicBezTo>
                <a:cubicBezTo>
                  <a:pt x="80007" y="82341"/>
                  <a:pt x="91166" y="81474"/>
                  <a:pt x="100472" y="81474"/>
                </a:cubicBezTo>
                <a:cubicBezTo>
                  <a:pt x="109322" y="81474"/>
                  <a:pt x="116496" y="82258"/>
                  <a:pt x="122826" y="82258"/>
                </a:cubicBezTo>
                <a:cubicBezTo>
                  <a:pt x="130573" y="82258"/>
                  <a:pt x="137057" y="81084"/>
                  <a:pt x="143802" y="75863"/>
                </a:cubicBezTo>
                <a:cubicBezTo>
                  <a:pt x="160071" y="63255"/>
                  <a:pt x="165934" y="36372"/>
                  <a:pt x="155042" y="19107"/>
                </a:cubicBezTo>
                <a:cubicBezTo>
                  <a:pt x="145446" y="3861"/>
                  <a:pt x="125236" y="0"/>
                  <a:pt x="107226" y="0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53;p19">
            <a:extLst>
              <a:ext uri="{FF2B5EF4-FFF2-40B4-BE49-F238E27FC236}">
                <a16:creationId xmlns:a16="http://schemas.microsoft.com/office/drawing/2014/main" id="{65537095-D106-4AC9-B96A-32E3BA7E6656}"/>
              </a:ext>
            </a:extLst>
          </p:cNvPr>
          <p:cNvSpPr/>
          <p:nvPr userDrawn="1"/>
        </p:nvSpPr>
        <p:spPr>
          <a:xfrm>
            <a:off x="-436776" y="-1299540"/>
            <a:ext cx="4384638" cy="3228743"/>
          </a:xfrm>
          <a:custGeom>
            <a:avLst/>
            <a:gdLst/>
            <a:ahLst/>
            <a:cxnLst/>
            <a:rect l="l" t="t" r="r" b="b"/>
            <a:pathLst>
              <a:path w="168786" h="124290" fill="none" extrusionOk="0">
                <a:moveTo>
                  <a:pt x="157708" y="31983"/>
                </a:moveTo>
                <a:cubicBezTo>
                  <a:pt x="168786" y="50453"/>
                  <a:pt x="162830" y="79237"/>
                  <a:pt x="146283" y="92702"/>
                </a:cubicBezTo>
                <a:cubicBezTo>
                  <a:pt x="127905" y="107673"/>
                  <a:pt x="111474" y="91612"/>
                  <a:pt x="67163" y="103478"/>
                </a:cubicBezTo>
                <a:cubicBezTo>
                  <a:pt x="37313" y="111450"/>
                  <a:pt x="24057" y="124289"/>
                  <a:pt x="12237" y="117059"/>
                </a:cubicBezTo>
                <a:cubicBezTo>
                  <a:pt x="1" y="109619"/>
                  <a:pt x="1577" y="88275"/>
                  <a:pt x="1762" y="85749"/>
                </a:cubicBezTo>
                <a:cubicBezTo>
                  <a:pt x="4196" y="52863"/>
                  <a:pt x="39306" y="24775"/>
                  <a:pt x="74022" y="15853"/>
                </a:cubicBezTo>
                <a:cubicBezTo>
                  <a:pt x="77916" y="14833"/>
                  <a:pt x="138565" y="1"/>
                  <a:pt x="157708" y="31983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54;p19">
            <a:extLst>
              <a:ext uri="{FF2B5EF4-FFF2-40B4-BE49-F238E27FC236}">
                <a16:creationId xmlns:a16="http://schemas.microsoft.com/office/drawing/2014/main" id="{47C701B8-63D7-4B95-BDDA-F43DA888A26A}"/>
              </a:ext>
            </a:extLst>
          </p:cNvPr>
          <p:cNvSpPr/>
          <p:nvPr userDrawn="1"/>
        </p:nvSpPr>
        <p:spPr>
          <a:xfrm>
            <a:off x="-296497" y="-1353106"/>
            <a:ext cx="4384638" cy="3228717"/>
          </a:xfrm>
          <a:custGeom>
            <a:avLst/>
            <a:gdLst/>
            <a:ahLst/>
            <a:cxnLst/>
            <a:rect l="l" t="t" r="r" b="b"/>
            <a:pathLst>
              <a:path w="168786" h="124289" fill="none" extrusionOk="0">
                <a:moveTo>
                  <a:pt x="157708" y="31982"/>
                </a:moveTo>
                <a:cubicBezTo>
                  <a:pt x="168786" y="50453"/>
                  <a:pt x="162830" y="79236"/>
                  <a:pt x="146259" y="92724"/>
                </a:cubicBezTo>
                <a:cubicBezTo>
                  <a:pt x="127905" y="107672"/>
                  <a:pt x="111450" y="91612"/>
                  <a:pt x="67139" y="103477"/>
                </a:cubicBezTo>
                <a:cubicBezTo>
                  <a:pt x="37313" y="111450"/>
                  <a:pt x="24057" y="124289"/>
                  <a:pt x="12214" y="117081"/>
                </a:cubicBezTo>
                <a:cubicBezTo>
                  <a:pt x="1" y="109619"/>
                  <a:pt x="1577" y="88298"/>
                  <a:pt x="1762" y="85748"/>
                </a:cubicBezTo>
                <a:cubicBezTo>
                  <a:pt x="4195" y="52886"/>
                  <a:pt x="39306" y="24775"/>
                  <a:pt x="74022" y="15852"/>
                </a:cubicBezTo>
                <a:cubicBezTo>
                  <a:pt x="77916" y="14856"/>
                  <a:pt x="138542" y="0"/>
                  <a:pt x="157708" y="31982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67;p19">
            <a:extLst>
              <a:ext uri="{FF2B5EF4-FFF2-40B4-BE49-F238E27FC236}">
                <a16:creationId xmlns:a16="http://schemas.microsoft.com/office/drawing/2014/main" id="{E1ADAE09-FE30-4DF9-B07C-5DEE3FC807FE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30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">
  <p:cSld name="CUSTOM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2"/>
          <p:cNvGrpSpPr/>
          <p:nvPr/>
        </p:nvGrpSpPr>
        <p:grpSpPr>
          <a:xfrm>
            <a:off x="-15225" y="127050"/>
            <a:ext cx="9772350" cy="5557200"/>
            <a:chOff x="-832225" y="-160200"/>
            <a:chExt cx="9772350" cy="5557200"/>
          </a:xfrm>
        </p:grpSpPr>
        <p:sp>
          <p:nvSpPr>
            <p:cNvPr id="316" name="Google Shape;316;p22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2"/>
          <p:cNvSpPr/>
          <p:nvPr/>
        </p:nvSpPr>
        <p:spPr>
          <a:xfrm flipH="1">
            <a:off x="5220279" y="-1005818"/>
            <a:ext cx="4398522" cy="2659282"/>
          </a:xfrm>
          <a:custGeom>
            <a:avLst/>
            <a:gdLst/>
            <a:ahLst/>
            <a:cxnLst/>
            <a:rect l="l" t="t" r="r" b="b"/>
            <a:pathLst>
              <a:path w="165935" h="100597" extrusionOk="0">
                <a:moveTo>
                  <a:pt x="107226" y="0"/>
                </a:moveTo>
                <a:cubicBezTo>
                  <a:pt x="89919" y="0"/>
                  <a:pt x="74644" y="3565"/>
                  <a:pt x="72770" y="4020"/>
                </a:cubicBezTo>
                <a:cubicBezTo>
                  <a:pt x="38633" y="12386"/>
                  <a:pt x="4125" y="38620"/>
                  <a:pt x="1738" y="69350"/>
                </a:cubicBezTo>
                <a:cubicBezTo>
                  <a:pt x="1553" y="71714"/>
                  <a:pt x="0" y="91645"/>
                  <a:pt x="12028" y="98621"/>
                </a:cubicBezTo>
                <a:cubicBezTo>
                  <a:pt x="14425" y="100005"/>
                  <a:pt x="16881" y="100596"/>
                  <a:pt x="19526" y="100596"/>
                </a:cubicBezTo>
                <a:cubicBezTo>
                  <a:pt x="29721" y="100596"/>
                  <a:pt x="42731" y="91822"/>
                  <a:pt x="66026" y="85897"/>
                </a:cubicBezTo>
                <a:cubicBezTo>
                  <a:pt x="80007" y="82341"/>
                  <a:pt x="91166" y="81474"/>
                  <a:pt x="100472" y="81474"/>
                </a:cubicBezTo>
                <a:cubicBezTo>
                  <a:pt x="109322" y="81474"/>
                  <a:pt x="116496" y="82258"/>
                  <a:pt x="122826" y="82258"/>
                </a:cubicBezTo>
                <a:cubicBezTo>
                  <a:pt x="130573" y="82258"/>
                  <a:pt x="137057" y="81084"/>
                  <a:pt x="143802" y="75863"/>
                </a:cubicBezTo>
                <a:cubicBezTo>
                  <a:pt x="160071" y="63255"/>
                  <a:pt x="165934" y="36372"/>
                  <a:pt x="155042" y="19107"/>
                </a:cubicBezTo>
                <a:cubicBezTo>
                  <a:pt x="145446" y="3861"/>
                  <a:pt x="125236" y="0"/>
                  <a:pt x="107226" y="0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2"/>
          <p:cNvSpPr/>
          <p:nvPr/>
        </p:nvSpPr>
        <p:spPr>
          <a:xfrm flipH="1">
            <a:off x="5145342" y="-1356610"/>
            <a:ext cx="4474095" cy="3285606"/>
          </a:xfrm>
          <a:custGeom>
            <a:avLst/>
            <a:gdLst/>
            <a:ahLst/>
            <a:cxnLst/>
            <a:rect l="l" t="t" r="r" b="b"/>
            <a:pathLst>
              <a:path w="168786" h="124290" fill="none" extrusionOk="0">
                <a:moveTo>
                  <a:pt x="157708" y="31983"/>
                </a:moveTo>
                <a:cubicBezTo>
                  <a:pt x="168786" y="50453"/>
                  <a:pt x="162830" y="79237"/>
                  <a:pt x="146283" y="92702"/>
                </a:cubicBezTo>
                <a:cubicBezTo>
                  <a:pt x="127905" y="107673"/>
                  <a:pt x="111474" y="91612"/>
                  <a:pt x="67163" y="103478"/>
                </a:cubicBezTo>
                <a:cubicBezTo>
                  <a:pt x="37313" y="111450"/>
                  <a:pt x="24057" y="124289"/>
                  <a:pt x="12237" y="117059"/>
                </a:cubicBezTo>
                <a:cubicBezTo>
                  <a:pt x="1" y="109619"/>
                  <a:pt x="1577" y="88275"/>
                  <a:pt x="1762" y="85749"/>
                </a:cubicBezTo>
                <a:cubicBezTo>
                  <a:pt x="4196" y="52863"/>
                  <a:pt x="39306" y="24775"/>
                  <a:pt x="74022" y="15853"/>
                </a:cubicBezTo>
                <a:cubicBezTo>
                  <a:pt x="77916" y="14833"/>
                  <a:pt x="138565" y="1"/>
                  <a:pt x="157708" y="31983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"/>
          <p:cNvSpPr/>
          <p:nvPr/>
        </p:nvSpPr>
        <p:spPr>
          <a:xfrm flipH="1">
            <a:off x="5002202" y="-1411119"/>
            <a:ext cx="4474095" cy="3285580"/>
          </a:xfrm>
          <a:custGeom>
            <a:avLst/>
            <a:gdLst/>
            <a:ahLst/>
            <a:cxnLst/>
            <a:rect l="l" t="t" r="r" b="b"/>
            <a:pathLst>
              <a:path w="168786" h="124289" fill="none" extrusionOk="0">
                <a:moveTo>
                  <a:pt x="157708" y="31982"/>
                </a:moveTo>
                <a:cubicBezTo>
                  <a:pt x="168786" y="50453"/>
                  <a:pt x="162830" y="79236"/>
                  <a:pt x="146259" y="92724"/>
                </a:cubicBezTo>
                <a:cubicBezTo>
                  <a:pt x="127905" y="107672"/>
                  <a:pt x="111450" y="91612"/>
                  <a:pt x="67139" y="103477"/>
                </a:cubicBezTo>
                <a:cubicBezTo>
                  <a:pt x="37313" y="111450"/>
                  <a:pt x="24057" y="124289"/>
                  <a:pt x="12214" y="117081"/>
                </a:cubicBezTo>
                <a:cubicBezTo>
                  <a:pt x="1" y="109619"/>
                  <a:pt x="1577" y="88298"/>
                  <a:pt x="1762" y="85748"/>
                </a:cubicBezTo>
                <a:cubicBezTo>
                  <a:pt x="4195" y="52886"/>
                  <a:pt x="39306" y="24775"/>
                  <a:pt x="74022" y="15852"/>
                </a:cubicBezTo>
                <a:cubicBezTo>
                  <a:pt x="77916" y="14856"/>
                  <a:pt x="138542" y="0"/>
                  <a:pt x="157708" y="31982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6169375" y="2523608"/>
            <a:ext cx="2261400" cy="11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6169375" y="2210725"/>
            <a:ext cx="17775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5490178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">
  <p:cSld name="CUSTOM_2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>
            <a:off x="162862" y="-349225"/>
            <a:ext cx="8855689" cy="6554325"/>
            <a:chOff x="-432800" y="-296625"/>
            <a:chExt cx="8274025" cy="6554325"/>
          </a:xfrm>
        </p:grpSpPr>
        <p:sp>
          <p:nvSpPr>
            <p:cNvPr id="357" name="Google Shape;357;p24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-436153" y="-954819"/>
            <a:ext cx="4310577" cy="2613259"/>
          </a:xfrm>
          <a:custGeom>
            <a:avLst/>
            <a:gdLst/>
            <a:ahLst/>
            <a:cxnLst/>
            <a:rect l="l" t="t" r="r" b="b"/>
            <a:pathLst>
              <a:path w="165935" h="100597" extrusionOk="0">
                <a:moveTo>
                  <a:pt x="107226" y="0"/>
                </a:moveTo>
                <a:cubicBezTo>
                  <a:pt x="89919" y="0"/>
                  <a:pt x="74644" y="3565"/>
                  <a:pt x="72770" y="4020"/>
                </a:cubicBezTo>
                <a:cubicBezTo>
                  <a:pt x="38633" y="12386"/>
                  <a:pt x="4125" y="38620"/>
                  <a:pt x="1738" y="69350"/>
                </a:cubicBezTo>
                <a:cubicBezTo>
                  <a:pt x="1553" y="71714"/>
                  <a:pt x="0" y="91645"/>
                  <a:pt x="12028" y="98621"/>
                </a:cubicBezTo>
                <a:cubicBezTo>
                  <a:pt x="14425" y="100005"/>
                  <a:pt x="16881" y="100596"/>
                  <a:pt x="19526" y="100596"/>
                </a:cubicBezTo>
                <a:cubicBezTo>
                  <a:pt x="29721" y="100596"/>
                  <a:pt x="42731" y="91822"/>
                  <a:pt x="66026" y="85897"/>
                </a:cubicBezTo>
                <a:cubicBezTo>
                  <a:pt x="80007" y="82341"/>
                  <a:pt x="91166" y="81474"/>
                  <a:pt x="100472" y="81474"/>
                </a:cubicBezTo>
                <a:cubicBezTo>
                  <a:pt x="109322" y="81474"/>
                  <a:pt x="116496" y="82258"/>
                  <a:pt x="122826" y="82258"/>
                </a:cubicBezTo>
                <a:cubicBezTo>
                  <a:pt x="130573" y="82258"/>
                  <a:pt x="137057" y="81084"/>
                  <a:pt x="143802" y="75863"/>
                </a:cubicBezTo>
                <a:cubicBezTo>
                  <a:pt x="160071" y="63255"/>
                  <a:pt x="165934" y="36372"/>
                  <a:pt x="155042" y="19107"/>
                </a:cubicBezTo>
                <a:cubicBezTo>
                  <a:pt x="145446" y="3861"/>
                  <a:pt x="125236" y="0"/>
                  <a:pt x="107226" y="0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-436776" y="-1299540"/>
            <a:ext cx="4384638" cy="3228743"/>
          </a:xfrm>
          <a:custGeom>
            <a:avLst/>
            <a:gdLst/>
            <a:ahLst/>
            <a:cxnLst/>
            <a:rect l="l" t="t" r="r" b="b"/>
            <a:pathLst>
              <a:path w="168786" h="124290" fill="none" extrusionOk="0">
                <a:moveTo>
                  <a:pt x="157708" y="31983"/>
                </a:moveTo>
                <a:cubicBezTo>
                  <a:pt x="168786" y="50453"/>
                  <a:pt x="162830" y="79237"/>
                  <a:pt x="146283" y="92702"/>
                </a:cubicBezTo>
                <a:cubicBezTo>
                  <a:pt x="127905" y="107673"/>
                  <a:pt x="111474" y="91612"/>
                  <a:pt x="67163" y="103478"/>
                </a:cubicBezTo>
                <a:cubicBezTo>
                  <a:pt x="37313" y="111450"/>
                  <a:pt x="24057" y="124289"/>
                  <a:pt x="12237" y="117059"/>
                </a:cubicBezTo>
                <a:cubicBezTo>
                  <a:pt x="1" y="109619"/>
                  <a:pt x="1577" y="88275"/>
                  <a:pt x="1762" y="85749"/>
                </a:cubicBezTo>
                <a:cubicBezTo>
                  <a:pt x="4196" y="52863"/>
                  <a:pt x="39306" y="24775"/>
                  <a:pt x="74022" y="15853"/>
                </a:cubicBezTo>
                <a:cubicBezTo>
                  <a:pt x="77916" y="14833"/>
                  <a:pt x="138565" y="1"/>
                  <a:pt x="157708" y="31983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-296497" y="-1353106"/>
            <a:ext cx="4384638" cy="3228717"/>
          </a:xfrm>
          <a:custGeom>
            <a:avLst/>
            <a:gdLst/>
            <a:ahLst/>
            <a:cxnLst/>
            <a:rect l="l" t="t" r="r" b="b"/>
            <a:pathLst>
              <a:path w="168786" h="124289" fill="none" extrusionOk="0">
                <a:moveTo>
                  <a:pt x="157708" y="31982"/>
                </a:moveTo>
                <a:cubicBezTo>
                  <a:pt x="168786" y="50453"/>
                  <a:pt x="162830" y="79236"/>
                  <a:pt x="146259" y="92724"/>
                </a:cubicBezTo>
                <a:cubicBezTo>
                  <a:pt x="127905" y="107672"/>
                  <a:pt x="111450" y="91612"/>
                  <a:pt x="67139" y="103477"/>
                </a:cubicBezTo>
                <a:cubicBezTo>
                  <a:pt x="37313" y="111450"/>
                  <a:pt x="24057" y="124289"/>
                  <a:pt x="12214" y="117081"/>
                </a:cubicBezTo>
                <a:cubicBezTo>
                  <a:pt x="1" y="109619"/>
                  <a:pt x="1577" y="88298"/>
                  <a:pt x="1762" y="85748"/>
                </a:cubicBezTo>
                <a:cubicBezTo>
                  <a:pt x="4195" y="52886"/>
                  <a:pt x="39306" y="24775"/>
                  <a:pt x="74022" y="15852"/>
                </a:cubicBezTo>
                <a:cubicBezTo>
                  <a:pt x="77916" y="14856"/>
                  <a:pt x="138542" y="0"/>
                  <a:pt x="157708" y="31982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 txBox="1">
            <a:spLocks noGrp="1"/>
          </p:cNvSpPr>
          <p:nvPr>
            <p:ph type="subTitle" idx="1"/>
          </p:nvPr>
        </p:nvSpPr>
        <p:spPr>
          <a:xfrm>
            <a:off x="577625" y="3625925"/>
            <a:ext cx="241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2"/>
          </p:nvPr>
        </p:nvSpPr>
        <p:spPr>
          <a:xfrm>
            <a:off x="872200" y="3274500"/>
            <a:ext cx="1818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subTitle" idx="3"/>
          </p:nvPr>
        </p:nvSpPr>
        <p:spPr>
          <a:xfrm>
            <a:off x="3333979" y="3625025"/>
            <a:ext cx="241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4"/>
          </p:nvPr>
        </p:nvSpPr>
        <p:spPr>
          <a:xfrm>
            <a:off x="3631579" y="3273600"/>
            <a:ext cx="1818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72" name="Google Shape;372;p24"/>
          <p:cNvSpPr txBox="1">
            <a:spLocks noGrp="1"/>
          </p:cNvSpPr>
          <p:nvPr>
            <p:ph type="subTitle" idx="5"/>
          </p:nvPr>
        </p:nvSpPr>
        <p:spPr>
          <a:xfrm>
            <a:off x="6145762" y="3625025"/>
            <a:ext cx="241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subTitle" idx="6"/>
          </p:nvPr>
        </p:nvSpPr>
        <p:spPr>
          <a:xfrm>
            <a:off x="6443362" y="3273600"/>
            <a:ext cx="1818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 rot="4941120">
            <a:off x="-2414094" y="3433300"/>
            <a:ext cx="4025324" cy="3921721"/>
            <a:chOff x="4484375" y="647000"/>
            <a:chExt cx="4485600" cy="4370150"/>
          </a:xfrm>
        </p:grpSpPr>
        <p:sp>
          <p:nvSpPr>
            <p:cNvPr id="376" name="Google Shape;376;p24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4"/>
          <p:cNvGrpSpPr/>
          <p:nvPr/>
        </p:nvGrpSpPr>
        <p:grpSpPr>
          <a:xfrm rot="-900154">
            <a:off x="4383420" y="-2683669"/>
            <a:ext cx="4025324" cy="3921721"/>
            <a:chOff x="4484375" y="647000"/>
            <a:chExt cx="4485600" cy="4370150"/>
          </a:xfrm>
        </p:grpSpPr>
        <p:sp>
          <p:nvSpPr>
            <p:cNvPr id="379" name="Google Shape;379;p24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bg>
      <p:bgPr>
        <a:solidFill>
          <a:srgbClr val="FFC5BA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0537054">
            <a:off x="7294313" y="3786319"/>
            <a:ext cx="984772" cy="608578"/>
          </a:xfrm>
          <a:custGeom>
            <a:avLst/>
            <a:gdLst/>
            <a:ahLst/>
            <a:cxnLst/>
            <a:rect l="l" t="t" r="r" b="b"/>
            <a:pathLst>
              <a:path w="40861" h="26114" extrusionOk="0">
                <a:moveTo>
                  <a:pt x="40481" y="1"/>
                </a:moveTo>
                <a:cubicBezTo>
                  <a:pt x="40422" y="1"/>
                  <a:pt x="40362" y="23"/>
                  <a:pt x="40308" y="77"/>
                </a:cubicBezTo>
                <a:cubicBezTo>
                  <a:pt x="35879" y="4387"/>
                  <a:pt x="31080" y="8328"/>
                  <a:pt x="26020" y="11876"/>
                </a:cubicBezTo>
                <a:cubicBezTo>
                  <a:pt x="20984" y="15424"/>
                  <a:pt x="15614" y="18520"/>
                  <a:pt x="10030" y="21139"/>
                </a:cubicBezTo>
                <a:cubicBezTo>
                  <a:pt x="8458" y="21878"/>
                  <a:pt x="6863" y="22580"/>
                  <a:pt x="5256" y="23271"/>
                </a:cubicBezTo>
                <a:cubicBezTo>
                  <a:pt x="4470" y="23604"/>
                  <a:pt x="3672" y="23937"/>
                  <a:pt x="2874" y="24259"/>
                </a:cubicBezTo>
                <a:cubicBezTo>
                  <a:pt x="2065" y="24580"/>
                  <a:pt x="1219" y="24854"/>
                  <a:pt x="446" y="25271"/>
                </a:cubicBezTo>
                <a:cubicBezTo>
                  <a:pt x="0" y="25505"/>
                  <a:pt x="273" y="26113"/>
                  <a:pt x="710" y="26113"/>
                </a:cubicBezTo>
                <a:cubicBezTo>
                  <a:pt x="740" y="26113"/>
                  <a:pt x="771" y="26111"/>
                  <a:pt x="803" y="26104"/>
                </a:cubicBezTo>
                <a:cubicBezTo>
                  <a:pt x="2303" y="25807"/>
                  <a:pt x="3779" y="25128"/>
                  <a:pt x="5196" y="24568"/>
                </a:cubicBezTo>
                <a:cubicBezTo>
                  <a:pt x="6649" y="24009"/>
                  <a:pt x="8077" y="23402"/>
                  <a:pt x="9482" y="22747"/>
                </a:cubicBezTo>
                <a:cubicBezTo>
                  <a:pt x="12304" y="21437"/>
                  <a:pt x="15066" y="20008"/>
                  <a:pt x="17769" y="18461"/>
                </a:cubicBezTo>
                <a:cubicBezTo>
                  <a:pt x="23175" y="15353"/>
                  <a:pt x="28306" y="11745"/>
                  <a:pt x="33069" y="7721"/>
                </a:cubicBezTo>
                <a:cubicBezTo>
                  <a:pt x="35748" y="5459"/>
                  <a:pt x="38272" y="3006"/>
                  <a:pt x="40677" y="458"/>
                </a:cubicBezTo>
                <a:cubicBezTo>
                  <a:pt x="40861" y="265"/>
                  <a:pt x="40682" y="1"/>
                  <a:pt x="40481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357878" y="2622169"/>
            <a:ext cx="4308826" cy="3243072"/>
          </a:xfrm>
          <a:custGeom>
            <a:avLst/>
            <a:gdLst/>
            <a:ahLst/>
            <a:cxnLst/>
            <a:rect l="l" t="t" r="r" b="b"/>
            <a:pathLst>
              <a:path w="162997" h="122681" extrusionOk="0">
                <a:moveTo>
                  <a:pt x="15951" y="1"/>
                </a:moveTo>
                <a:cubicBezTo>
                  <a:pt x="10021" y="1"/>
                  <a:pt x="3898" y="1785"/>
                  <a:pt x="1727" y="7034"/>
                </a:cubicBezTo>
                <a:cubicBezTo>
                  <a:pt x="0" y="11201"/>
                  <a:pt x="1631" y="16142"/>
                  <a:pt x="4572" y="19559"/>
                </a:cubicBezTo>
                <a:cubicBezTo>
                  <a:pt x="7525" y="22976"/>
                  <a:pt x="11573" y="25203"/>
                  <a:pt x="15490" y="27429"/>
                </a:cubicBezTo>
                <a:cubicBezTo>
                  <a:pt x="27754" y="34406"/>
                  <a:pt x="39600" y="42098"/>
                  <a:pt x="50959" y="50468"/>
                </a:cubicBezTo>
                <a:cubicBezTo>
                  <a:pt x="55293" y="53671"/>
                  <a:pt x="59662" y="57088"/>
                  <a:pt x="62270" y="61803"/>
                </a:cubicBezTo>
                <a:cubicBezTo>
                  <a:pt x="65270" y="67220"/>
                  <a:pt x="65568" y="73697"/>
                  <a:pt x="67592" y="79555"/>
                </a:cubicBezTo>
                <a:cubicBezTo>
                  <a:pt x="70199" y="87103"/>
                  <a:pt x="75569" y="93342"/>
                  <a:pt x="81022" y="99188"/>
                </a:cubicBezTo>
                <a:cubicBezTo>
                  <a:pt x="91948" y="110919"/>
                  <a:pt x="106924" y="122680"/>
                  <a:pt x="123310" y="122680"/>
                </a:cubicBezTo>
                <a:cubicBezTo>
                  <a:pt x="127281" y="122680"/>
                  <a:pt x="131335" y="121990"/>
                  <a:pt x="135434" y="120441"/>
                </a:cubicBezTo>
                <a:cubicBezTo>
                  <a:pt x="141887" y="118000"/>
                  <a:pt x="154305" y="113797"/>
                  <a:pt x="158270" y="108237"/>
                </a:cubicBezTo>
                <a:cubicBezTo>
                  <a:pt x="162997" y="101593"/>
                  <a:pt x="158270" y="93033"/>
                  <a:pt x="153853" y="87937"/>
                </a:cubicBezTo>
                <a:cubicBezTo>
                  <a:pt x="148376" y="81591"/>
                  <a:pt x="140494" y="77662"/>
                  <a:pt x="132326" y="75781"/>
                </a:cubicBezTo>
                <a:cubicBezTo>
                  <a:pt x="126766" y="74507"/>
                  <a:pt x="120658" y="73947"/>
                  <a:pt x="116396" y="70161"/>
                </a:cubicBezTo>
                <a:cubicBezTo>
                  <a:pt x="113538" y="67637"/>
                  <a:pt x="111955" y="64029"/>
                  <a:pt x="110085" y="60707"/>
                </a:cubicBezTo>
                <a:cubicBezTo>
                  <a:pt x="102703" y="47634"/>
                  <a:pt x="90249" y="38359"/>
                  <a:pt x="78165" y="29465"/>
                </a:cubicBezTo>
                <a:cubicBezTo>
                  <a:pt x="60436" y="16452"/>
                  <a:pt x="41660" y="2998"/>
                  <a:pt x="19836" y="248"/>
                </a:cubicBezTo>
                <a:cubicBezTo>
                  <a:pt x="18581" y="89"/>
                  <a:pt x="17271" y="1"/>
                  <a:pt x="15951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86" y="-1331903"/>
            <a:ext cx="6261183" cy="2619761"/>
          </a:xfrm>
          <a:custGeom>
            <a:avLst/>
            <a:gdLst/>
            <a:ahLst/>
            <a:cxnLst/>
            <a:rect l="l" t="t" r="r" b="b"/>
            <a:pathLst>
              <a:path w="236852" h="99102" extrusionOk="0">
                <a:moveTo>
                  <a:pt x="57722" y="0"/>
                </a:moveTo>
                <a:cubicBezTo>
                  <a:pt x="51203" y="0"/>
                  <a:pt x="44684" y="315"/>
                  <a:pt x="38196" y="944"/>
                </a:cubicBezTo>
                <a:cubicBezTo>
                  <a:pt x="31457" y="1599"/>
                  <a:pt x="24301" y="2802"/>
                  <a:pt x="19348" y="7410"/>
                </a:cubicBezTo>
                <a:cubicBezTo>
                  <a:pt x="13014" y="13327"/>
                  <a:pt x="16240" y="20875"/>
                  <a:pt x="18229" y="27983"/>
                </a:cubicBezTo>
                <a:cubicBezTo>
                  <a:pt x="16626" y="27714"/>
                  <a:pt x="15087" y="27570"/>
                  <a:pt x="13637" y="27570"/>
                </a:cubicBezTo>
                <a:cubicBezTo>
                  <a:pt x="7074" y="27570"/>
                  <a:pt x="2334" y="30517"/>
                  <a:pt x="1739" y="38104"/>
                </a:cubicBezTo>
                <a:cubicBezTo>
                  <a:pt x="1358" y="42866"/>
                  <a:pt x="0" y="47962"/>
                  <a:pt x="965" y="52701"/>
                </a:cubicBezTo>
                <a:cubicBezTo>
                  <a:pt x="2024" y="57904"/>
                  <a:pt x="5727" y="61940"/>
                  <a:pt x="9252" y="65691"/>
                </a:cubicBezTo>
                <a:cubicBezTo>
                  <a:pt x="15252" y="72084"/>
                  <a:pt x="21539" y="78668"/>
                  <a:pt x="29718" y="81835"/>
                </a:cubicBezTo>
                <a:cubicBezTo>
                  <a:pt x="34176" y="83561"/>
                  <a:pt x="38827" y="84146"/>
                  <a:pt x="43578" y="84146"/>
                </a:cubicBezTo>
                <a:cubicBezTo>
                  <a:pt x="53577" y="84146"/>
                  <a:pt x="64016" y="81555"/>
                  <a:pt x="74022" y="81555"/>
                </a:cubicBezTo>
                <a:cubicBezTo>
                  <a:pt x="78715" y="81555"/>
                  <a:pt x="83313" y="82125"/>
                  <a:pt x="87726" y="83800"/>
                </a:cubicBezTo>
                <a:cubicBezTo>
                  <a:pt x="96846" y="87265"/>
                  <a:pt x="103918" y="95099"/>
                  <a:pt x="113265" y="97897"/>
                </a:cubicBezTo>
                <a:cubicBezTo>
                  <a:pt x="116131" y="98754"/>
                  <a:pt x="119088" y="99102"/>
                  <a:pt x="122069" y="99102"/>
                </a:cubicBezTo>
                <a:cubicBezTo>
                  <a:pt x="126292" y="99102"/>
                  <a:pt x="130563" y="98404"/>
                  <a:pt x="134696" y="97468"/>
                </a:cubicBezTo>
                <a:cubicBezTo>
                  <a:pt x="152698" y="93384"/>
                  <a:pt x="170355" y="84300"/>
                  <a:pt x="180666" y="68977"/>
                </a:cubicBezTo>
                <a:cubicBezTo>
                  <a:pt x="182035" y="66929"/>
                  <a:pt x="183297" y="64762"/>
                  <a:pt x="185107" y="63095"/>
                </a:cubicBezTo>
                <a:cubicBezTo>
                  <a:pt x="187476" y="60928"/>
                  <a:pt x="190584" y="59773"/>
                  <a:pt x="193548" y="58535"/>
                </a:cubicBezTo>
                <a:cubicBezTo>
                  <a:pt x="208753" y="52165"/>
                  <a:pt x="222326" y="41914"/>
                  <a:pt x="232625" y="29019"/>
                </a:cubicBezTo>
                <a:cubicBezTo>
                  <a:pt x="234458" y="26710"/>
                  <a:pt x="236268" y="24150"/>
                  <a:pt x="236506" y="21209"/>
                </a:cubicBezTo>
                <a:cubicBezTo>
                  <a:pt x="236851" y="16970"/>
                  <a:pt x="233720" y="13053"/>
                  <a:pt x="229886" y="11208"/>
                </a:cubicBezTo>
                <a:cubicBezTo>
                  <a:pt x="226333" y="9503"/>
                  <a:pt x="222276" y="9239"/>
                  <a:pt x="218307" y="9239"/>
                </a:cubicBezTo>
                <a:cubicBezTo>
                  <a:pt x="218007" y="9239"/>
                  <a:pt x="217707" y="9241"/>
                  <a:pt x="217408" y="9243"/>
                </a:cubicBezTo>
                <a:cubicBezTo>
                  <a:pt x="197101" y="9463"/>
                  <a:pt x="176903" y="13820"/>
                  <a:pt x="156655" y="13820"/>
                </a:cubicBezTo>
                <a:cubicBezTo>
                  <a:pt x="153884" y="13820"/>
                  <a:pt x="151113" y="13738"/>
                  <a:pt x="148340" y="13553"/>
                </a:cubicBezTo>
                <a:cubicBezTo>
                  <a:pt x="129731" y="12315"/>
                  <a:pt x="111776" y="6469"/>
                  <a:pt x="93429" y="3171"/>
                </a:cubicBezTo>
                <a:cubicBezTo>
                  <a:pt x="81652" y="1059"/>
                  <a:pt x="69687" y="0"/>
                  <a:pt x="57722" y="0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750" y="1477201"/>
            <a:ext cx="3002619" cy="4162455"/>
          </a:xfrm>
          <a:custGeom>
            <a:avLst/>
            <a:gdLst/>
            <a:ahLst/>
            <a:cxnLst/>
            <a:rect l="l" t="t" r="r" b="b"/>
            <a:pathLst>
              <a:path w="113585" h="157460" extrusionOk="0">
                <a:moveTo>
                  <a:pt x="47542" y="1"/>
                </a:moveTo>
                <a:cubicBezTo>
                  <a:pt x="37850" y="15455"/>
                  <a:pt x="28242" y="32064"/>
                  <a:pt x="27349" y="50198"/>
                </a:cubicBezTo>
                <a:cubicBezTo>
                  <a:pt x="25623" y="41494"/>
                  <a:pt x="24956" y="32576"/>
                  <a:pt x="26016" y="23754"/>
                </a:cubicBezTo>
                <a:cubicBezTo>
                  <a:pt x="26218" y="22075"/>
                  <a:pt x="26480" y="20408"/>
                  <a:pt x="26813" y="18753"/>
                </a:cubicBezTo>
                <a:cubicBezTo>
                  <a:pt x="26863" y="18481"/>
                  <a:pt x="26633" y="18299"/>
                  <a:pt x="26423" y="18299"/>
                </a:cubicBezTo>
                <a:cubicBezTo>
                  <a:pt x="26285" y="18299"/>
                  <a:pt x="26156" y="18378"/>
                  <a:pt x="26123" y="18563"/>
                </a:cubicBezTo>
                <a:cubicBezTo>
                  <a:pt x="23444" y="31612"/>
                  <a:pt x="24706" y="45114"/>
                  <a:pt x="28052" y="57913"/>
                </a:cubicBezTo>
                <a:cubicBezTo>
                  <a:pt x="28873" y="61104"/>
                  <a:pt x="29826" y="64259"/>
                  <a:pt x="30897" y="67378"/>
                </a:cubicBezTo>
                <a:cubicBezTo>
                  <a:pt x="25694" y="57329"/>
                  <a:pt x="21551" y="47364"/>
                  <a:pt x="17610" y="36577"/>
                </a:cubicBezTo>
                <a:cubicBezTo>
                  <a:pt x="13728" y="25921"/>
                  <a:pt x="9061" y="15181"/>
                  <a:pt x="977" y="7228"/>
                </a:cubicBezTo>
                <a:lnTo>
                  <a:pt x="977" y="7228"/>
                </a:lnTo>
                <a:cubicBezTo>
                  <a:pt x="477" y="15146"/>
                  <a:pt x="0" y="23182"/>
                  <a:pt x="1751" y="30921"/>
                </a:cubicBezTo>
                <a:cubicBezTo>
                  <a:pt x="3656" y="39411"/>
                  <a:pt x="8192" y="47138"/>
                  <a:pt x="13847" y="53734"/>
                </a:cubicBezTo>
                <a:cubicBezTo>
                  <a:pt x="19134" y="59901"/>
                  <a:pt x="25385" y="65152"/>
                  <a:pt x="31838" y="70069"/>
                </a:cubicBezTo>
                <a:cubicBezTo>
                  <a:pt x="34195" y="76546"/>
                  <a:pt x="37041" y="82868"/>
                  <a:pt x="40279" y="88940"/>
                </a:cubicBezTo>
                <a:cubicBezTo>
                  <a:pt x="42720" y="93524"/>
                  <a:pt x="45411" y="97977"/>
                  <a:pt x="48316" y="102287"/>
                </a:cubicBezTo>
                <a:cubicBezTo>
                  <a:pt x="43077" y="95334"/>
                  <a:pt x="33802" y="82047"/>
                  <a:pt x="30957" y="79761"/>
                </a:cubicBezTo>
                <a:cubicBezTo>
                  <a:pt x="22718" y="73177"/>
                  <a:pt x="13812" y="67474"/>
                  <a:pt x="5584" y="60866"/>
                </a:cubicBezTo>
                <a:cubicBezTo>
                  <a:pt x="5168" y="60532"/>
                  <a:pt x="4739" y="60151"/>
                  <a:pt x="4358" y="59746"/>
                </a:cubicBezTo>
                <a:cubicBezTo>
                  <a:pt x="3977" y="58794"/>
                  <a:pt x="3489" y="58722"/>
                  <a:pt x="3132" y="57758"/>
                </a:cubicBezTo>
                <a:lnTo>
                  <a:pt x="3132" y="57758"/>
                </a:lnTo>
                <a:cubicBezTo>
                  <a:pt x="3227" y="59663"/>
                  <a:pt x="4370" y="63604"/>
                  <a:pt x="5132" y="64437"/>
                </a:cubicBezTo>
                <a:cubicBezTo>
                  <a:pt x="10466" y="77701"/>
                  <a:pt x="18086" y="85047"/>
                  <a:pt x="28718" y="94608"/>
                </a:cubicBezTo>
                <a:cubicBezTo>
                  <a:pt x="34898" y="100156"/>
                  <a:pt x="42220" y="105026"/>
                  <a:pt x="50435" y="105954"/>
                </a:cubicBezTo>
                <a:cubicBezTo>
                  <a:pt x="50447" y="105966"/>
                  <a:pt x="50447" y="105990"/>
                  <a:pt x="50459" y="106002"/>
                </a:cubicBezTo>
                <a:lnTo>
                  <a:pt x="50483" y="105954"/>
                </a:lnTo>
                <a:cubicBezTo>
                  <a:pt x="50626" y="105966"/>
                  <a:pt x="50769" y="105990"/>
                  <a:pt x="50900" y="106002"/>
                </a:cubicBezTo>
                <a:cubicBezTo>
                  <a:pt x="53293" y="109336"/>
                  <a:pt x="55817" y="112586"/>
                  <a:pt x="58460" y="115729"/>
                </a:cubicBezTo>
                <a:cubicBezTo>
                  <a:pt x="61925" y="119849"/>
                  <a:pt x="65592" y="123790"/>
                  <a:pt x="69450" y="127529"/>
                </a:cubicBezTo>
                <a:cubicBezTo>
                  <a:pt x="59786" y="123195"/>
                  <a:pt x="49180" y="120968"/>
                  <a:pt x="38582" y="120968"/>
                </a:cubicBezTo>
                <a:cubicBezTo>
                  <a:pt x="30547" y="120968"/>
                  <a:pt x="22516" y="122248"/>
                  <a:pt x="14907" y="124862"/>
                </a:cubicBezTo>
                <a:cubicBezTo>
                  <a:pt x="24027" y="129314"/>
                  <a:pt x="33564" y="133053"/>
                  <a:pt x="43530" y="134982"/>
                </a:cubicBezTo>
                <a:cubicBezTo>
                  <a:pt x="48145" y="135881"/>
                  <a:pt x="52859" y="136379"/>
                  <a:pt x="57570" y="136379"/>
                </a:cubicBezTo>
                <a:cubicBezTo>
                  <a:pt x="58534" y="136379"/>
                  <a:pt x="59498" y="136358"/>
                  <a:pt x="60460" y="136315"/>
                </a:cubicBezTo>
                <a:cubicBezTo>
                  <a:pt x="64961" y="136113"/>
                  <a:pt x="72081" y="136089"/>
                  <a:pt x="76105" y="134029"/>
                </a:cubicBezTo>
                <a:lnTo>
                  <a:pt x="75867" y="133446"/>
                </a:lnTo>
                <a:lnTo>
                  <a:pt x="75867" y="133446"/>
                </a:lnTo>
                <a:cubicBezTo>
                  <a:pt x="77772" y="135113"/>
                  <a:pt x="79725" y="136732"/>
                  <a:pt x="81713" y="138304"/>
                </a:cubicBezTo>
                <a:cubicBezTo>
                  <a:pt x="90202" y="145043"/>
                  <a:pt x="99310" y="150865"/>
                  <a:pt x="109002" y="155722"/>
                </a:cubicBezTo>
                <a:cubicBezTo>
                  <a:pt x="110205" y="156318"/>
                  <a:pt x="111407" y="156889"/>
                  <a:pt x="112645" y="157413"/>
                </a:cubicBezTo>
                <a:cubicBezTo>
                  <a:pt x="112717" y="157445"/>
                  <a:pt x="112787" y="157459"/>
                  <a:pt x="112854" y="157459"/>
                </a:cubicBezTo>
                <a:cubicBezTo>
                  <a:pt x="113290" y="157459"/>
                  <a:pt x="113584" y="156861"/>
                  <a:pt x="113110" y="156604"/>
                </a:cubicBezTo>
                <a:cubicBezTo>
                  <a:pt x="109216" y="154544"/>
                  <a:pt x="105347" y="152472"/>
                  <a:pt x="101549" y="150246"/>
                </a:cubicBezTo>
                <a:cubicBezTo>
                  <a:pt x="107466" y="138113"/>
                  <a:pt x="110014" y="124350"/>
                  <a:pt x="108788" y="110907"/>
                </a:cubicBezTo>
                <a:cubicBezTo>
                  <a:pt x="108121" y="103597"/>
                  <a:pt x="106359" y="96406"/>
                  <a:pt x="105847" y="89083"/>
                </a:cubicBezTo>
                <a:cubicBezTo>
                  <a:pt x="104061" y="94798"/>
                  <a:pt x="100561" y="99799"/>
                  <a:pt x="98072" y="105240"/>
                </a:cubicBezTo>
                <a:cubicBezTo>
                  <a:pt x="91762" y="119039"/>
                  <a:pt x="92405" y="135791"/>
                  <a:pt x="99644" y="149103"/>
                </a:cubicBezTo>
                <a:lnTo>
                  <a:pt x="99144" y="148805"/>
                </a:lnTo>
                <a:cubicBezTo>
                  <a:pt x="94560" y="145995"/>
                  <a:pt x="90095" y="142971"/>
                  <a:pt x="85797" y="139732"/>
                </a:cubicBezTo>
                <a:cubicBezTo>
                  <a:pt x="83249" y="137815"/>
                  <a:pt x="80749" y="135815"/>
                  <a:pt x="78320" y="133744"/>
                </a:cubicBezTo>
                <a:cubicBezTo>
                  <a:pt x="78427" y="133624"/>
                  <a:pt x="78534" y="133494"/>
                  <a:pt x="78641" y="133374"/>
                </a:cubicBezTo>
                <a:cubicBezTo>
                  <a:pt x="80510" y="131077"/>
                  <a:pt x="81213" y="127969"/>
                  <a:pt x="81701" y="125004"/>
                </a:cubicBezTo>
                <a:cubicBezTo>
                  <a:pt x="84928" y="105621"/>
                  <a:pt x="83118" y="85440"/>
                  <a:pt x="76522" y="66938"/>
                </a:cubicBezTo>
                <a:cubicBezTo>
                  <a:pt x="76105" y="65783"/>
                  <a:pt x="75593" y="64533"/>
                  <a:pt x="74522" y="63937"/>
                </a:cubicBezTo>
                <a:cubicBezTo>
                  <a:pt x="69200" y="80594"/>
                  <a:pt x="67723" y="98477"/>
                  <a:pt x="70235" y="115777"/>
                </a:cubicBezTo>
                <a:cubicBezTo>
                  <a:pt x="70950" y="120647"/>
                  <a:pt x="72021" y="125600"/>
                  <a:pt x="74272" y="129922"/>
                </a:cubicBezTo>
                <a:cubicBezTo>
                  <a:pt x="74033" y="129791"/>
                  <a:pt x="73807" y="129672"/>
                  <a:pt x="73569" y="129541"/>
                </a:cubicBezTo>
                <a:cubicBezTo>
                  <a:pt x="69581" y="125874"/>
                  <a:pt x="65771" y="122016"/>
                  <a:pt x="62163" y="117968"/>
                </a:cubicBezTo>
                <a:cubicBezTo>
                  <a:pt x="58305" y="113646"/>
                  <a:pt x="54686" y="109121"/>
                  <a:pt x="51340" y="104395"/>
                </a:cubicBezTo>
                <a:cubicBezTo>
                  <a:pt x="56877" y="94012"/>
                  <a:pt x="60746" y="81880"/>
                  <a:pt x="60306" y="70200"/>
                </a:cubicBezTo>
                <a:cubicBezTo>
                  <a:pt x="59925" y="59913"/>
                  <a:pt x="57186" y="49626"/>
                  <a:pt x="58591" y="39422"/>
                </a:cubicBezTo>
                <a:lnTo>
                  <a:pt x="58591" y="39422"/>
                </a:lnTo>
                <a:cubicBezTo>
                  <a:pt x="50590" y="44875"/>
                  <a:pt x="42994" y="52091"/>
                  <a:pt x="40767" y="61520"/>
                </a:cubicBezTo>
                <a:cubicBezTo>
                  <a:pt x="39053" y="68771"/>
                  <a:pt x="40755" y="76367"/>
                  <a:pt x="42851" y="83511"/>
                </a:cubicBezTo>
                <a:cubicBezTo>
                  <a:pt x="44470" y="89048"/>
                  <a:pt x="46340" y="94501"/>
                  <a:pt x="48268" y="99918"/>
                </a:cubicBezTo>
                <a:cubicBezTo>
                  <a:pt x="46578" y="97358"/>
                  <a:pt x="44970" y="94751"/>
                  <a:pt x="43434" y="92084"/>
                </a:cubicBezTo>
                <a:cubicBezTo>
                  <a:pt x="38100" y="82809"/>
                  <a:pt x="33743" y="72974"/>
                  <a:pt x="30564" y="62747"/>
                </a:cubicBezTo>
                <a:cubicBezTo>
                  <a:pt x="29933" y="60711"/>
                  <a:pt x="29349" y="58651"/>
                  <a:pt x="28814" y="56579"/>
                </a:cubicBezTo>
                <a:cubicBezTo>
                  <a:pt x="32743" y="55365"/>
                  <a:pt x="36112" y="52734"/>
                  <a:pt x="38803" y="49638"/>
                </a:cubicBezTo>
                <a:cubicBezTo>
                  <a:pt x="44494" y="43101"/>
                  <a:pt x="47411" y="34517"/>
                  <a:pt x="48399" y="25909"/>
                </a:cubicBezTo>
                <a:cubicBezTo>
                  <a:pt x="49376" y="17301"/>
                  <a:pt x="48566" y="8597"/>
                  <a:pt x="47542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73088" y="-1750575"/>
            <a:ext cx="2943802" cy="4903217"/>
          </a:xfrm>
          <a:custGeom>
            <a:avLst/>
            <a:gdLst/>
            <a:ahLst/>
            <a:cxnLst/>
            <a:rect l="l" t="t" r="r" b="b"/>
            <a:pathLst>
              <a:path w="111360" h="185482" extrusionOk="0">
                <a:moveTo>
                  <a:pt x="64810" y="0"/>
                </a:moveTo>
                <a:cubicBezTo>
                  <a:pt x="64534" y="0"/>
                  <a:pt x="64271" y="208"/>
                  <a:pt x="64377" y="554"/>
                </a:cubicBezTo>
                <a:cubicBezTo>
                  <a:pt x="65663" y="4781"/>
                  <a:pt x="66937" y="8972"/>
                  <a:pt x="68044" y="13234"/>
                </a:cubicBezTo>
                <a:cubicBezTo>
                  <a:pt x="55281" y="17628"/>
                  <a:pt x="43756" y="25557"/>
                  <a:pt x="35124" y="35928"/>
                </a:cubicBezTo>
                <a:cubicBezTo>
                  <a:pt x="30421" y="41571"/>
                  <a:pt x="26575" y="47893"/>
                  <a:pt x="21765" y="53442"/>
                </a:cubicBezTo>
                <a:cubicBezTo>
                  <a:pt x="27063" y="50668"/>
                  <a:pt x="33076" y="49596"/>
                  <a:pt x="38684" y="47512"/>
                </a:cubicBezTo>
                <a:cubicBezTo>
                  <a:pt x="52900" y="42226"/>
                  <a:pt x="64294" y="29927"/>
                  <a:pt x="68592" y="15389"/>
                </a:cubicBezTo>
                <a:cubicBezTo>
                  <a:pt x="68640" y="15580"/>
                  <a:pt x="68687" y="15770"/>
                  <a:pt x="68735" y="15961"/>
                </a:cubicBezTo>
                <a:cubicBezTo>
                  <a:pt x="69985" y="21188"/>
                  <a:pt x="70997" y="26474"/>
                  <a:pt x="71747" y="31808"/>
                </a:cubicBezTo>
                <a:cubicBezTo>
                  <a:pt x="72200" y="34963"/>
                  <a:pt x="72545" y="38142"/>
                  <a:pt x="72807" y="41333"/>
                </a:cubicBezTo>
                <a:cubicBezTo>
                  <a:pt x="72640" y="41345"/>
                  <a:pt x="72485" y="41357"/>
                  <a:pt x="72319" y="41369"/>
                </a:cubicBezTo>
                <a:cubicBezTo>
                  <a:pt x="69378" y="41655"/>
                  <a:pt x="66675" y="43369"/>
                  <a:pt x="64234" y="45119"/>
                </a:cubicBezTo>
                <a:cubicBezTo>
                  <a:pt x="48256" y="56537"/>
                  <a:pt x="35255" y="72099"/>
                  <a:pt x="26837" y="89851"/>
                </a:cubicBezTo>
                <a:cubicBezTo>
                  <a:pt x="26313" y="90958"/>
                  <a:pt x="25801" y="92196"/>
                  <a:pt x="26134" y="93375"/>
                </a:cubicBezTo>
                <a:cubicBezTo>
                  <a:pt x="41672" y="85362"/>
                  <a:pt x="55352" y="73766"/>
                  <a:pt x="65818" y="59740"/>
                </a:cubicBezTo>
                <a:cubicBezTo>
                  <a:pt x="68759" y="55799"/>
                  <a:pt x="71497" y="51549"/>
                  <a:pt x="72962" y="46893"/>
                </a:cubicBezTo>
                <a:cubicBezTo>
                  <a:pt x="73045" y="47143"/>
                  <a:pt x="73117" y="47405"/>
                  <a:pt x="73200" y="47655"/>
                </a:cubicBezTo>
                <a:cubicBezTo>
                  <a:pt x="73426" y="53073"/>
                  <a:pt x="73390" y="58502"/>
                  <a:pt x="73081" y="63907"/>
                </a:cubicBezTo>
                <a:cubicBezTo>
                  <a:pt x="72747" y="69694"/>
                  <a:pt x="72104" y="75456"/>
                  <a:pt x="71140" y="81159"/>
                </a:cubicBezTo>
                <a:cubicBezTo>
                  <a:pt x="59877" y="84588"/>
                  <a:pt x="48554" y="90434"/>
                  <a:pt x="40612" y="98995"/>
                </a:cubicBezTo>
                <a:cubicBezTo>
                  <a:pt x="33600" y="106543"/>
                  <a:pt x="28266" y="115747"/>
                  <a:pt x="20062" y="121974"/>
                </a:cubicBezTo>
                <a:cubicBezTo>
                  <a:pt x="23811" y="122687"/>
                  <a:pt x="27710" y="123160"/>
                  <a:pt x="31562" y="123160"/>
                </a:cubicBezTo>
                <a:cubicBezTo>
                  <a:pt x="37486" y="123160"/>
                  <a:pt x="43300" y="122042"/>
                  <a:pt x="48292" y="118962"/>
                </a:cubicBezTo>
                <a:cubicBezTo>
                  <a:pt x="54626" y="115033"/>
                  <a:pt x="58793" y="108460"/>
                  <a:pt x="62365" y="101924"/>
                </a:cubicBezTo>
                <a:cubicBezTo>
                  <a:pt x="65127" y="96864"/>
                  <a:pt x="67663" y="91696"/>
                  <a:pt x="70140" y="86493"/>
                </a:cubicBezTo>
                <a:lnTo>
                  <a:pt x="70140" y="86493"/>
                </a:lnTo>
                <a:cubicBezTo>
                  <a:pt x="69521" y="89494"/>
                  <a:pt x="68818" y="92494"/>
                  <a:pt x="68021" y="95459"/>
                </a:cubicBezTo>
                <a:cubicBezTo>
                  <a:pt x="65235" y="105793"/>
                  <a:pt x="61365" y="115830"/>
                  <a:pt x="56376" y="125296"/>
                </a:cubicBezTo>
                <a:cubicBezTo>
                  <a:pt x="55388" y="127189"/>
                  <a:pt x="54340" y="129058"/>
                  <a:pt x="53257" y="130904"/>
                </a:cubicBezTo>
                <a:cubicBezTo>
                  <a:pt x="50236" y="129299"/>
                  <a:pt x="46787" y="128675"/>
                  <a:pt x="43355" y="128675"/>
                </a:cubicBezTo>
                <a:cubicBezTo>
                  <a:pt x="42661" y="128675"/>
                  <a:pt x="41968" y="128701"/>
                  <a:pt x="41279" y="128749"/>
                </a:cubicBezTo>
                <a:cubicBezTo>
                  <a:pt x="32635" y="129344"/>
                  <a:pt x="24503" y="133356"/>
                  <a:pt x="17717" y="138738"/>
                </a:cubicBezTo>
                <a:cubicBezTo>
                  <a:pt x="10942" y="144131"/>
                  <a:pt x="5370" y="150858"/>
                  <a:pt x="0" y="157657"/>
                </a:cubicBezTo>
                <a:cubicBezTo>
                  <a:pt x="17788" y="153585"/>
                  <a:pt x="36326" y="148644"/>
                  <a:pt x="49780" y="136440"/>
                </a:cubicBezTo>
                <a:lnTo>
                  <a:pt x="49780" y="136440"/>
                </a:lnTo>
                <a:cubicBezTo>
                  <a:pt x="44851" y="143822"/>
                  <a:pt x="39005" y="150597"/>
                  <a:pt x="32028" y="156085"/>
                </a:cubicBezTo>
                <a:cubicBezTo>
                  <a:pt x="30695" y="157133"/>
                  <a:pt x="29325" y="158121"/>
                  <a:pt x="27920" y="159062"/>
                </a:cubicBezTo>
                <a:cubicBezTo>
                  <a:pt x="27601" y="159281"/>
                  <a:pt x="27792" y="159751"/>
                  <a:pt x="28093" y="159751"/>
                </a:cubicBezTo>
                <a:cubicBezTo>
                  <a:pt x="28151" y="159751"/>
                  <a:pt x="28214" y="159733"/>
                  <a:pt x="28278" y="159693"/>
                </a:cubicBezTo>
                <a:cubicBezTo>
                  <a:pt x="39398" y="152347"/>
                  <a:pt x="48054" y="141917"/>
                  <a:pt x="54745" y="130487"/>
                </a:cubicBezTo>
                <a:cubicBezTo>
                  <a:pt x="56412" y="127653"/>
                  <a:pt x="57960" y="124748"/>
                  <a:pt x="59412" y="121795"/>
                </a:cubicBezTo>
                <a:lnTo>
                  <a:pt x="59412" y="121795"/>
                </a:lnTo>
                <a:cubicBezTo>
                  <a:pt x="55995" y="132559"/>
                  <a:pt x="51876" y="142548"/>
                  <a:pt x="47030" y="152954"/>
                </a:cubicBezTo>
                <a:cubicBezTo>
                  <a:pt x="42244" y="163241"/>
                  <a:pt x="37945" y="174135"/>
                  <a:pt x="38041" y="185482"/>
                </a:cubicBezTo>
                <a:cubicBezTo>
                  <a:pt x="43994" y="180231"/>
                  <a:pt x="50018" y="174873"/>
                  <a:pt x="54257" y="168170"/>
                </a:cubicBezTo>
                <a:cubicBezTo>
                  <a:pt x="58900" y="160824"/>
                  <a:pt x="61163" y="152156"/>
                  <a:pt x="61829" y="143489"/>
                </a:cubicBezTo>
                <a:cubicBezTo>
                  <a:pt x="62449" y="135392"/>
                  <a:pt x="61746" y="127260"/>
                  <a:pt x="60651" y="119212"/>
                </a:cubicBezTo>
                <a:cubicBezTo>
                  <a:pt x="63568" y="112961"/>
                  <a:pt x="66032" y="106496"/>
                  <a:pt x="68033" y="99900"/>
                </a:cubicBezTo>
                <a:cubicBezTo>
                  <a:pt x="69545" y="94935"/>
                  <a:pt x="70795" y="89875"/>
                  <a:pt x="71783" y="84779"/>
                </a:cubicBezTo>
                <a:lnTo>
                  <a:pt x="71783" y="84779"/>
                </a:lnTo>
                <a:cubicBezTo>
                  <a:pt x="70569" y="93399"/>
                  <a:pt x="67735" y="109365"/>
                  <a:pt x="68140" y="112997"/>
                </a:cubicBezTo>
                <a:cubicBezTo>
                  <a:pt x="69295" y="123474"/>
                  <a:pt x="71569" y="133809"/>
                  <a:pt x="72712" y="144286"/>
                </a:cubicBezTo>
                <a:cubicBezTo>
                  <a:pt x="72771" y="144822"/>
                  <a:pt x="72807" y="145394"/>
                  <a:pt x="72783" y="145953"/>
                </a:cubicBezTo>
                <a:cubicBezTo>
                  <a:pt x="72390" y="146894"/>
                  <a:pt x="72676" y="147287"/>
                  <a:pt x="72247" y="148215"/>
                </a:cubicBezTo>
                <a:cubicBezTo>
                  <a:pt x="73521" y="146798"/>
                  <a:pt x="75498" y="143215"/>
                  <a:pt x="75545" y="142084"/>
                </a:cubicBezTo>
                <a:cubicBezTo>
                  <a:pt x="81153" y="128939"/>
                  <a:pt x="80963" y="118354"/>
                  <a:pt x="80201" y="104079"/>
                </a:cubicBezTo>
                <a:cubicBezTo>
                  <a:pt x="79760" y="95780"/>
                  <a:pt x="78022" y="87160"/>
                  <a:pt x="72878" y="80695"/>
                </a:cubicBezTo>
                <a:cubicBezTo>
                  <a:pt x="72878" y="80671"/>
                  <a:pt x="72890" y="80659"/>
                  <a:pt x="72902" y="80647"/>
                </a:cubicBezTo>
                <a:cubicBezTo>
                  <a:pt x="72878" y="80647"/>
                  <a:pt x="72866" y="80647"/>
                  <a:pt x="72843" y="80659"/>
                </a:cubicBezTo>
                <a:cubicBezTo>
                  <a:pt x="72759" y="80552"/>
                  <a:pt x="72664" y="80445"/>
                  <a:pt x="72581" y="80326"/>
                </a:cubicBezTo>
                <a:cubicBezTo>
                  <a:pt x="73247" y="76278"/>
                  <a:pt x="73759" y="72194"/>
                  <a:pt x="74117" y="68110"/>
                </a:cubicBezTo>
                <a:cubicBezTo>
                  <a:pt x="74581" y="62752"/>
                  <a:pt x="74771" y="57371"/>
                  <a:pt x="74688" y="51989"/>
                </a:cubicBezTo>
                <a:lnTo>
                  <a:pt x="74688" y="51989"/>
                </a:lnTo>
                <a:cubicBezTo>
                  <a:pt x="81320" y="69384"/>
                  <a:pt x="94607" y="84255"/>
                  <a:pt x="111359" y="92447"/>
                </a:cubicBezTo>
                <a:cubicBezTo>
                  <a:pt x="108073" y="82850"/>
                  <a:pt x="103966" y="73456"/>
                  <a:pt x="98286" y="65050"/>
                </a:cubicBezTo>
                <a:cubicBezTo>
                  <a:pt x="95119" y="60347"/>
                  <a:pt x="91440" y="55966"/>
                  <a:pt x="87261" y="52144"/>
                </a:cubicBezTo>
                <a:cubicBezTo>
                  <a:pt x="83927" y="49108"/>
                  <a:pt x="78879" y="44083"/>
                  <a:pt x="74581" y="42690"/>
                </a:cubicBezTo>
                <a:lnTo>
                  <a:pt x="74331" y="43274"/>
                </a:lnTo>
                <a:cubicBezTo>
                  <a:pt x="74164" y="40750"/>
                  <a:pt x="73938" y="38226"/>
                  <a:pt x="73640" y="35701"/>
                </a:cubicBezTo>
                <a:cubicBezTo>
                  <a:pt x="72402" y="24938"/>
                  <a:pt x="70080" y="14365"/>
                  <a:pt x="66651" y="4090"/>
                </a:cubicBezTo>
                <a:cubicBezTo>
                  <a:pt x="66223" y="2816"/>
                  <a:pt x="65770" y="1566"/>
                  <a:pt x="65282" y="316"/>
                </a:cubicBezTo>
                <a:cubicBezTo>
                  <a:pt x="65195" y="98"/>
                  <a:pt x="64999" y="0"/>
                  <a:pt x="64810" y="0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411848" y="1602237"/>
            <a:ext cx="774625" cy="263425"/>
          </a:xfrm>
          <a:custGeom>
            <a:avLst/>
            <a:gdLst/>
            <a:ahLst/>
            <a:cxnLst/>
            <a:rect l="l" t="t" r="r" b="b"/>
            <a:pathLst>
              <a:path w="29303" h="9965" extrusionOk="0">
                <a:moveTo>
                  <a:pt x="3352" y="1"/>
                </a:moveTo>
                <a:cubicBezTo>
                  <a:pt x="2496" y="1"/>
                  <a:pt x="1634" y="134"/>
                  <a:pt x="1037" y="712"/>
                </a:cubicBezTo>
                <a:cubicBezTo>
                  <a:pt x="1" y="1724"/>
                  <a:pt x="418" y="3593"/>
                  <a:pt x="1489" y="4546"/>
                </a:cubicBezTo>
                <a:cubicBezTo>
                  <a:pt x="2573" y="5510"/>
                  <a:pt x="4073" y="5808"/>
                  <a:pt x="5502" y="6058"/>
                </a:cubicBezTo>
                <a:cubicBezTo>
                  <a:pt x="12598" y="7332"/>
                  <a:pt x="19682" y="8606"/>
                  <a:pt x="26778" y="9880"/>
                </a:cubicBezTo>
                <a:cubicBezTo>
                  <a:pt x="27020" y="9925"/>
                  <a:pt x="27279" y="9964"/>
                  <a:pt x="27530" y="9964"/>
                </a:cubicBezTo>
                <a:cubicBezTo>
                  <a:pt x="27872" y="9964"/>
                  <a:pt x="28198" y="9892"/>
                  <a:pt x="28445" y="9666"/>
                </a:cubicBezTo>
                <a:cubicBezTo>
                  <a:pt x="29302" y="8856"/>
                  <a:pt x="28123" y="7534"/>
                  <a:pt x="27076" y="7010"/>
                </a:cubicBezTo>
                <a:cubicBezTo>
                  <a:pt x="23516" y="5236"/>
                  <a:pt x="19765" y="3855"/>
                  <a:pt x="15908" y="2891"/>
                </a:cubicBezTo>
                <a:cubicBezTo>
                  <a:pt x="12145" y="1272"/>
                  <a:pt x="8097" y="295"/>
                  <a:pt x="4001" y="22"/>
                </a:cubicBezTo>
                <a:cubicBezTo>
                  <a:pt x="3788" y="9"/>
                  <a:pt x="3570" y="1"/>
                  <a:pt x="3352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20537054">
            <a:off x="6120580" y="3967310"/>
            <a:ext cx="564748" cy="571197"/>
          </a:xfrm>
          <a:custGeom>
            <a:avLst/>
            <a:gdLst/>
            <a:ahLst/>
            <a:cxnLst/>
            <a:rect l="l" t="t" r="r" b="b"/>
            <a:pathLst>
              <a:path w="23433" h="24510" extrusionOk="0">
                <a:moveTo>
                  <a:pt x="2834" y="0"/>
                </a:moveTo>
                <a:cubicBezTo>
                  <a:pt x="1878" y="0"/>
                  <a:pt x="926" y="130"/>
                  <a:pt x="1" y="411"/>
                </a:cubicBezTo>
                <a:cubicBezTo>
                  <a:pt x="3061" y="2935"/>
                  <a:pt x="5751" y="5900"/>
                  <a:pt x="7966" y="9186"/>
                </a:cubicBezTo>
                <a:cubicBezTo>
                  <a:pt x="10085" y="12317"/>
                  <a:pt x="11645" y="16341"/>
                  <a:pt x="14241" y="19116"/>
                </a:cubicBezTo>
                <a:cubicBezTo>
                  <a:pt x="16272" y="21273"/>
                  <a:pt x="19271" y="22223"/>
                  <a:pt x="22224" y="22907"/>
                </a:cubicBezTo>
                <a:lnTo>
                  <a:pt x="22224" y="22907"/>
                </a:lnTo>
                <a:cubicBezTo>
                  <a:pt x="22276" y="22073"/>
                  <a:pt x="22016" y="21125"/>
                  <a:pt x="21706" y="20330"/>
                </a:cubicBezTo>
                <a:cubicBezTo>
                  <a:pt x="20575" y="17508"/>
                  <a:pt x="19289" y="14746"/>
                  <a:pt x="17860" y="12055"/>
                </a:cubicBezTo>
                <a:cubicBezTo>
                  <a:pt x="16026" y="8662"/>
                  <a:pt x="13895" y="5316"/>
                  <a:pt x="10847" y="2947"/>
                </a:cubicBezTo>
                <a:cubicBezTo>
                  <a:pt x="8572" y="1163"/>
                  <a:pt x="5689" y="0"/>
                  <a:pt x="2834" y="0"/>
                </a:cubicBezTo>
                <a:close/>
                <a:moveTo>
                  <a:pt x="22224" y="22907"/>
                </a:moveTo>
                <a:lnTo>
                  <a:pt x="22224" y="22907"/>
                </a:lnTo>
                <a:cubicBezTo>
                  <a:pt x="22183" y="23548"/>
                  <a:pt x="21959" y="24121"/>
                  <a:pt x="21432" y="24509"/>
                </a:cubicBezTo>
                <a:lnTo>
                  <a:pt x="23432" y="23176"/>
                </a:lnTo>
                <a:cubicBezTo>
                  <a:pt x="23032" y="23090"/>
                  <a:pt x="22628" y="23001"/>
                  <a:pt x="22224" y="22907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67000" y="2262475"/>
            <a:ext cx="3810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rgbClr val="33333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402650" y="2911600"/>
            <a:ext cx="4341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700" b="0">
                <a:solidFill>
                  <a:srgbClr val="33333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8" name="Google Shape;18;p2"/>
          <p:cNvSpPr/>
          <p:nvPr/>
        </p:nvSpPr>
        <p:spPr>
          <a:xfrm rot="3918481">
            <a:off x="6628918" y="2571408"/>
            <a:ext cx="2734849" cy="3206347"/>
          </a:xfrm>
          <a:custGeom>
            <a:avLst/>
            <a:gdLst/>
            <a:ahLst/>
            <a:cxnLst/>
            <a:rect l="l" t="t" r="r" b="b"/>
            <a:pathLst>
              <a:path w="124088" h="140677" extrusionOk="0">
                <a:moveTo>
                  <a:pt x="53095" y="1"/>
                </a:moveTo>
                <a:cubicBezTo>
                  <a:pt x="44131" y="1"/>
                  <a:pt x="37374" y="1292"/>
                  <a:pt x="34755" y="1838"/>
                </a:cubicBezTo>
                <a:lnTo>
                  <a:pt x="1" y="9970"/>
                </a:lnTo>
                <a:cubicBezTo>
                  <a:pt x="4787" y="10994"/>
                  <a:pt x="11169" y="13197"/>
                  <a:pt x="14157" y="18602"/>
                </a:cubicBezTo>
                <a:cubicBezTo>
                  <a:pt x="16324" y="22531"/>
                  <a:pt x="15348" y="25674"/>
                  <a:pt x="15753" y="28603"/>
                </a:cubicBezTo>
                <a:cubicBezTo>
                  <a:pt x="17598" y="41664"/>
                  <a:pt x="45554" y="39926"/>
                  <a:pt x="61878" y="54094"/>
                </a:cubicBezTo>
                <a:cubicBezTo>
                  <a:pt x="80404" y="70192"/>
                  <a:pt x="67521" y="92504"/>
                  <a:pt x="86059" y="116662"/>
                </a:cubicBezTo>
                <a:cubicBezTo>
                  <a:pt x="97025" y="130961"/>
                  <a:pt x="112539" y="137450"/>
                  <a:pt x="123326" y="140677"/>
                </a:cubicBezTo>
                <a:cubicBezTo>
                  <a:pt x="123576" y="107780"/>
                  <a:pt x="123826" y="74895"/>
                  <a:pt x="124088" y="42010"/>
                </a:cubicBezTo>
                <a:cubicBezTo>
                  <a:pt x="120278" y="34783"/>
                  <a:pt x="112943" y="23376"/>
                  <a:pt x="99823" y="14149"/>
                </a:cubicBezTo>
                <a:cubicBezTo>
                  <a:pt x="83521" y="2684"/>
                  <a:pt x="66016" y="1"/>
                  <a:pt x="53095" y="1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3918481">
            <a:off x="6448172" y="2580463"/>
            <a:ext cx="2734849" cy="3326485"/>
          </a:xfrm>
          <a:custGeom>
            <a:avLst/>
            <a:gdLst/>
            <a:ahLst/>
            <a:cxnLst/>
            <a:rect l="l" t="t" r="r" b="b"/>
            <a:pathLst>
              <a:path w="124088" h="145948" fill="none" extrusionOk="0">
                <a:moveTo>
                  <a:pt x="123338" y="145947"/>
                </a:moveTo>
                <a:cubicBezTo>
                  <a:pt x="112551" y="142721"/>
                  <a:pt x="97037" y="136232"/>
                  <a:pt x="86059" y="121932"/>
                </a:cubicBezTo>
                <a:cubicBezTo>
                  <a:pt x="67533" y="97775"/>
                  <a:pt x="80404" y="75462"/>
                  <a:pt x="61890" y="59365"/>
                </a:cubicBezTo>
                <a:cubicBezTo>
                  <a:pt x="45566" y="45197"/>
                  <a:pt x="17610" y="46935"/>
                  <a:pt x="15765" y="33874"/>
                </a:cubicBezTo>
                <a:cubicBezTo>
                  <a:pt x="15348" y="30945"/>
                  <a:pt x="16336" y="27802"/>
                  <a:pt x="14157" y="23873"/>
                </a:cubicBezTo>
                <a:cubicBezTo>
                  <a:pt x="11169" y="18467"/>
                  <a:pt x="4799" y="16265"/>
                  <a:pt x="1" y="15241"/>
                </a:cubicBezTo>
                <a:lnTo>
                  <a:pt x="34755" y="7109"/>
                </a:lnTo>
                <a:cubicBezTo>
                  <a:pt x="41161" y="5775"/>
                  <a:pt x="72224" y="1"/>
                  <a:pt x="99835" y="19420"/>
                </a:cubicBezTo>
                <a:cubicBezTo>
                  <a:pt x="112944" y="28647"/>
                  <a:pt x="120290" y="40053"/>
                  <a:pt x="124088" y="47280"/>
                </a:cubicBezTo>
                <a:cubicBezTo>
                  <a:pt x="123838" y="80165"/>
                  <a:pt x="123588" y="113050"/>
                  <a:pt x="123338" y="145947"/>
                </a:cubicBezTo>
                <a:close/>
              </a:path>
            </a:pathLst>
          </a:custGeom>
          <a:solidFill>
            <a:srgbClr val="FAE7ED"/>
          </a:solidFill>
          <a:ln w="14875" cap="flat" cmpd="sng">
            <a:solidFill>
              <a:srgbClr val="5A618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3918481">
            <a:off x="6571123" y="2703112"/>
            <a:ext cx="2734849" cy="3326462"/>
          </a:xfrm>
          <a:custGeom>
            <a:avLst/>
            <a:gdLst/>
            <a:ahLst/>
            <a:cxnLst/>
            <a:rect l="l" t="t" r="r" b="b"/>
            <a:pathLst>
              <a:path w="124088" h="145947" fill="none" extrusionOk="0">
                <a:moveTo>
                  <a:pt x="123325" y="145947"/>
                </a:moveTo>
                <a:cubicBezTo>
                  <a:pt x="112538" y="142732"/>
                  <a:pt x="97024" y="136231"/>
                  <a:pt x="86059" y="121932"/>
                </a:cubicBezTo>
                <a:cubicBezTo>
                  <a:pt x="67520" y="97786"/>
                  <a:pt x="80403" y="75462"/>
                  <a:pt x="61877" y="59377"/>
                </a:cubicBezTo>
                <a:cubicBezTo>
                  <a:pt x="45553" y="45196"/>
                  <a:pt x="17598" y="46935"/>
                  <a:pt x="15752" y="33885"/>
                </a:cubicBezTo>
                <a:cubicBezTo>
                  <a:pt x="15347" y="30944"/>
                  <a:pt x="16324" y="27813"/>
                  <a:pt x="14157" y="23884"/>
                </a:cubicBezTo>
                <a:cubicBezTo>
                  <a:pt x="11168" y="18479"/>
                  <a:pt x="4786" y="16276"/>
                  <a:pt x="0" y="15252"/>
                </a:cubicBezTo>
                <a:lnTo>
                  <a:pt x="34754" y="7120"/>
                </a:lnTo>
                <a:cubicBezTo>
                  <a:pt x="41148" y="5775"/>
                  <a:pt x="72212" y="0"/>
                  <a:pt x="99822" y="19431"/>
                </a:cubicBezTo>
                <a:cubicBezTo>
                  <a:pt x="112943" y="28658"/>
                  <a:pt x="120277" y="40065"/>
                  <a:pt x="124087" y="47292"/>
                </a:cubicBezTo>
                <a:cubicBezTo>
                  <a:pt x="123825" y="80177"/>
                  <a:pt x="123575" y="113062"/>
                  <a:pt x="123325" y="145947"/>
                </a:cubicBezTo>
                <a:close/>
              </a:path>
            </a:pathLst>
          </a:custGeom>
          <a:solidFill>
            <a:srgbClr val="FAE7ED"/>
          </a:solidFill>
          <a:ln w="14875" cap="flat" cmpd="sng">
            <a:solidFill>
              <a:srgbClr val="5A618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-960446" y="-147647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extrusionOk="0">
                <a:moveTo>
                  <a:pt x="0" y="0"/>
                </a:moveTo>
                <a:lnTo>
                  <a:pt x="25146" y="95405"/>
                </a:lnTo>
                <a:lnTo>
                  <a:pt x="121896" y="110728"/>
                </a:lnTo>
                <a:lnTo>
                  <a:pt x="153293" y="93762"/>
                </a:lnTo>
                <a:lnTo>
                  <a:pt x="153293" y="93762"/>
                </a:lnTo>
                <a:cubicBezTo>
                  <a:pt x="152594" y="93801"/>
                  <a:pt x="151858" y="93825"/>
                  <a:pt x="151096" y="93825"/>
                </a:cubicBezTo>
                <a:cubicBezTo>
                  <a:pt x="146527" y="93825"/>
                  <a:pt x="141059" y="92950"/>
                  <a:pt x="137375" y="89154"/>
                </a:cubicBezTo>
                <a:cubicBezTo>
                  <a:pt x="134243" y="85927"/>
                  <a:pt x="134374" y="82641"/>
                  <a:pt x="133207" y="79927"/>
                </a:cubicBezTo>
                <a:cubicBezTo>
                  <a:pt x="127992" y="67806"/>
                  <a:pt x="101477" y="76819"/>
                  <a:pt x="82010" y="67425"/>
                </a:cubicBezTo>
                <a:cubicBezTo>
                  <a:pt x="59912" y="56757"/>
                  <a:pt x="66485" y="31838"/>
                  <a:pt x="42267" y="13395"/>
                </a:cubicBezTo>
                <a:cubicBezTo>
                  <a:pt x="27920" y="2477"/>
                  <a:pt x="11252" y="274"/>
                  <a:pt x="0" y="0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5400000">
            <a:off x="-893471" y="-214622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fill="none" extrusionOk="0">
                <a:moveTo>
                  <a:pt x="0" y="0"/>
                </a:moveTo>
                <a:cubicBezTo>
                  <a:pt x="11252" y="274"/>
                  <a:pt x="27920" y="2477"/>
                  <a:pt x="42267" y="13395"/>
                </a:cubicBezTo>
                <a:cubicBezTo>
                  <a:pt x="66485" y="31838"/>
                  <a:pt x="59912" y="56757"/>
                  <a:pt x="82010" y="67425"/>
                </a:cubicBezTo>
                <a:cubicBezTo>
                  <a:pt x="101477" y="76819"/>
                  <a:pt x="127992" y="67806"/>
                  <a:pt x="133207" y="79927"/>
                </a:cubicBezTo>
                <a:cubicBezTo>
                  <a:pt x="134374" y="82641"/>
                  <a:pt x="134243" y="85928"/>
                  <a:pt x="137374" y="89154"/>
                </a:cubicBezTo>
                <a:cubicBezTo>
                  <a:pt x="141673" y="93583"/>
                  <a:pt x="148400" y="94036"/>
                  <a:pt x="153293" y="93762"/>
                </a:cubicBezTo>
                <a:lnTo>
                  <a:pt x="121896" y="110728"/>
                </a:lnTo>
                <a:lnTo>
                  <a:pt x="25158" y="95405"/>
                </a:lnTo>
                <a:close/>
              </a:path>
            </a:pathLst>
          </a:custGeom>
          <a:solidFill>
            <a:srgbClr val="5A6182"/>
          </a:solidFill>
          <a:ln w="14875" cap="flat" cmpd="sng">
            <a:solidFill>
              <a:srgbClr val="5A618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5400000">
            <a:off x="-796746" y="-177422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fill="none" extrusionOk="0">
                <a:moveTo>
                  <a:pt x="1" y="1"/>
                </a:moveTo>
                <a:cubicBezTo>
                  <a:pt x="11252" y="274"/>
                  <a:pt x="27921" y="2477"/>
                  <a:pt x="42268" y="13395"/>
                </a:cubicBezTo>
                <a:cubicBezTo>
                  <a:pt x="66485" y="31838"/>
                  <a:pt x="59913" y="56758"/>
                  <a:pt x="82011" y="67426"/>
                </a:cubicBezTo>
                <a:cubicBezTo>
                  <a:pt x="101478" y="76820"/>
                  <a:pt x="127993" y="67807"/>
                  <a:pt x="133208" y="79927"/>
                </a:cubicBezTo>
                <a:cubicBezTo>
                  <a:pt x="134375" y="82642"/>
                  <a:pt x="134244" y="85928"/>
                  <a:pt x="137375" y="89154"/>
                </a:cubicBezTo>
                <a:cubicBezTo>
                  <a:pt x="141673" y="93584"/>
                  <a:pt x="148400" y="94036"/>
                  <a:pt x="153294" y="93762"/>
                </a:cubicBezTo>
                <a:lnTo>
                  <a:pt x="121897" y="110729"/>
                </a:lnTo>
                <a:lnTo>
                  <a:pt x="25159" y="95405"/>
                </a:lnTo>
                <a:close/>
              </a:path>
            </a:pathLst>
          </a:custGeom>
          <a:solidFill>
            <a:srgbClr val="5A6182"/>
          </a:solidFill>
          <a:ln w="14875" cap="flat" cmpd="sng">
            <a:solidFill>
              <a:srgbClr val="5A618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2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5225" y="127050"/>
            <a:ext cx="9772350" cy="5557200"/>
            <a:chOff x="-832225" y="-160200"/>
            <a:chExt cx="9772350" cy="5557200"/>
          </a:xfrm>
        </p:grpSpPr>
        <p:sp>
          <p:nvSpPr>
            <p:cNvPr id="26" name="Google Shape;26;p3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-3600003">
            <a:off x="3882476" y="-1579994"/>
            <a:ext cx="6167217" cy="6428767"/>
            <a:chOff x="-689680" y="561781"/>
            <a:chExt cx="4660125" cy="5490450"/>
          </a:xfrm>
        </p:grpSpPr>
        <p:sp>
          <p:nvSpPr>
            <p:cNvPr id="35" name="Google Shape;35;p3"/>
            <p:cNvSpPr/>
            <p:nvPr/>
          </p:nvSpPr>
          <p:spPr>
            <a:xfrm>
              <a:off x="-689680" y="683245"/>
              <a:ext cx="4548500" cy="5159800"/>
            </a:xfrm>
            <a:custGeom>
              <a:avLst/>
              <a:gdLst/>
              <a:ahLst/>
              <a:cxnLst/>
              <a:rect l="l" t="t" r="r" b="b"/>
              <a:pathLst>
                <a:path w="181940" h="206392" extrusionOk="0">
                  <a:moveTo>
                    <a:pt x="74907" y="1"/>
                  </a:moveTo>
                  <a:cubicBezTo>
                    <a:pt x="66695" y="1"/>
                    <a:pt x="58096" y="1329"/>
                    <a:pt x="49578" y="5156"/>
                  </a:cubicBezTo>
                  <a:cubicBezTo>
                    <a:pt x="13645" y="21289"/>
                    <a:pt x="0" y="69723"/>
                    <a:pt x="4025" y="105394"/>
                  </a:cubicBezTo>
                  <a:cubicBezTo>
                    <a:pt x="9897" y="157283"/>
                    <a:pt x="55659" y="206391"/>
                    <a:pt x="103342" y="206391"/>
                  </a:cubicBezTo>
                  <a:cubicBezTo>
                    <a:pt x="103899" y="206391"/>
                    <a:pt x="104456" y="206385"/>
                    <a:pt x="105013" y="206371"/>
                  </a:cubicBezTo>
                  <a:cubicBezTo>
                    <a:pt x="132814" y="205704"/>
                    <a:pt x="166402" y="188036"/>
                    <a:pt x="172808" y="163211"/>
                  </a:cubicBezTo>
                  <a:cubicBezTo>
                    <a:pt x="175415" y="153091"/>
                    <a:pt x="171510" y="149531"/>
                    <a:pt x="168783" y="130767"/>
                  </a:cubicBezTo>
                  <a:cubicBezTo>
                    <a:pt x="161842" y="83011"/>
                    <a:pt x="181940" y="70366"/>
                    <a:pt x="171617" y="45935"/>
                  </a:cubicBezTo>
                  <a:cubicBezTo>
                    <a:pt x="159342" y="16919"/>
                    <a:pt x="119575" y="7763"/>
                    <a:pt x="105013" y="4406"/>
                  </a:cubicBezTo>
                  <a:cubicBezTo>
                    <a:pt x="96457" y="2440"/>
                    <a:pt x="86036" y="1"/>
                    <a:pt x="74907" y="1"/>
                  </a:cubicBezTo>
                  <a:close/>
                </a:path>
              </a:pathLst>
            </a:custGeom>
            <a:solidFill>
              <a:srgbClr val="7F8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637005" y="612431"/>
              <a:ext cx="4607450" cy="5439800"/>
            </a:xfrm>
            <a:custGeom>
              <a:avLst/>
              <a:gdLst/>
              <a:ahLst/>
              <a:cxnLst/>
              <a:rect l="l" t="t" r="r" b="b"/>
              <a:pathLst>
                <a:path w="184298" h="217592" extrusionOk="0">
                  <a:moveTo>
                    <a:pt x="77058" y="601"/>
                  </a:moveTo>
                  <a:cubicBezTo>
                    <a:pt x="88547" y="601"/>
                    <a:pt x="99323" y="3089"/>
                    <a:pt x="108228" y="5137"/>
                  </a:cubicBezTo>
                  <a:lnTo>
                    <a:pt x="108633" y="5232"/>
                  </a:lnTo>
                  <a:cubicBezTo>
                    <a:pt x="116289" y="6994"/>
                    <a:pt x="130541" y="10268"/>
                    <a:pt x="144495" y="16912"/>
                  </a:cubicBezTo>
                  <a:cubicBezTo>
                    <a:pt x="161545" y="25044"/>
                    <a:pt x="172963" y="35736"/>
                    <a:pt x="178452" y="48714"/>
                  </a:cubicBezTo>
                  <a:cubicBezTo>
                    <a:pt x="183678" y="61060"/>
                    <a:pt x="181416" y="70633"/>
                    <a:pt x="178559" y="82742"/>
                  </a:cubicBezTo>
                  <a:cubicBezTo>
                    <a:pt x="175499" y="95731"/>
                    <a:pt x="171689" y="111888"/>
                    <a:pt x="175463" y="137832"/>
                  </a:cubicBezTo>
                  <a:cubicBezTo>
                    <a:pt x="176535" y="145237"/>
                    <a:pt x="177785" y="150381"/>
                    <a:pt x="178785" y="154512"/>
                  </a:cubicBezTo>
                  <a:cubicBezTo>
                    <a:pt x="180464" y="161430"/>
                    <a:pt x="181380" y="165240"/>
                    <a:pt x="179690" y="171824"/>
                  </a:cubicBezTo>
                  <a:cubicBezTo>
                    <a:pt x="172939" y="197970"/>
                    <a:pt x="137530" y="216282"/>
                    <a:pt x="108693" y="216972"/>
                  </a:cubicBezTo>
                  <a:cubicBezTo>
                    <a:pt x="108109" y="216984"/>
                    <a:pt x="107514" y="216996"/>
                    <a:pt x="106919" y="216996"/>
                  </a:cubicBezTo>
                  <a:cubicBezTo>
                    <a:pt x="95239" y="216996"/>
                    <a:pt x="83404" y="214210"/>
                    <a:pt x="71712" y="208698"/>
                  </a:cubicBezTo>
                  <a:cubicBezTo>
                    <a:pt x="60032" y="203197"/>
                    <a:pt x="49066" y="195267"/>
                    <a:pt x="39137" y="185147"/>
                  </a:cubicBezTo>
                  <a:cubicBezTo>
                    <a:pt x="19074" y="164692"/>
                    <a:pt x="5847" y="137689"/>
                    <a:pt x="2834" y="111078"/>
                  </a:cubicBezTo>
                  <a:cubicBezTo>
                    <a:pt x="608" y="91409"/>
                    <a:pt x="3584" y="69442"/>
                    <a:pt x="10990" y="50821"/>
                  </a:cubicBezTo>
                  <a:cubicBezTo>
                    <a:pt x="16979" y="35784"/>
                    <a:pt x="28707" y="15793"/>
                    <a:pt x="50543" y="5994"/>
                  </a:cubicBezTo>
                  <a:cubicBezTo>
                    <a:pt x="59449" y="1994"/>
                    <a:pt x="68450" y="601"/>
                    <a:pt x="77058" y="601"/>
                  </a:cubicBezTo>
                  <a:close/>
                  <a:moveTo>
                    <a:pt x="77051" y="0"/>
                  </a:moveTo>
                  <a:cubicBezTo>
                    <a:pt x="68380" y="0"/>
                    <a:pt x="59297" y="1404"/>
                    <a:pt x="50293" y="5446"/>
                  </a:cubicBezTo>
                  <a:cubicBezTo>
                    <a:pt x="41232" y="9518"/>
                    <a:pt x="33124" y="15722"/>
                    <a:pt x="26171" y="23877"/>
                  </a:cubicBezTo>
                  <a:cubicBezTo>
                    <a:pt x="19825" y="31343"/>
                    <a:pt x="14526" y="40332"/>
                    <a:pt x="10442" y="50607"/>
                  </a:cubicBezTo>
                  <a:cubicBezTo>
                    <a:pt x="2989" y="69311"/>
                    <a:pt x="1" y="91374"/>
                    <a:pt x="2239" y="111138"/>
                  </a:cubicBezTo>
                  <a:cubicBezTo>
                    <a:pt x="5263" y="137879"/>
                    <a:pt x="18563" y="165014"/>
                    <a:pt x="38720" y="185552"/>
                  </a:cubicBezTo>
                  <a:cubicBezTo>
                    <a:pt x="48697" y="195732"/>
                    <a:pt x="59711" y="203697"/>
                    <a:pt x="71450" y="209233"/>
                  </a:cubicBezTo>
                  <a:cubicBezTo>
                    <a:pt x="83225" y="214782"/>
                    <a:pt x="95155" y="217592"/>
                    <a:pt x="106919" y="217592"/>
                  </a:cubicBezTo>
                  <a:cubicBezTo>
                    <a:pt x="107514" y="217592"/>
                    <a:pt x="108121" y="217580"/>
                    <a:pt x="108717" y="217568"/>
                  </a:cubicBezTo>
                  <a:cubicBezTo>
                    <a:pt x="123421" y="217211"/>
                    <a:pt x="139530" y="212400"/>
                    <a:pt x="152936" y="204364"/>
                  </a:cubicBezTo>
                  <a:cubicBezTo>
                    <a:pt x="167414" y="195672"/>
                    <a:pt x="177118" y="184171"/>
                    <a:pt x="180261" y="171967"/>
                  </a:cubicBezTo>
                  <a:cubicBezTo>
                    <a:pt x="182000" y="165252"/>
                    <a:pt x="181011" y="161156"/>
                    <a:pt x="179356" y="154370"/>
                  </a:cubicBezTo>
                  <a:cubicBezTo>
                    <a:pt x="178368" y="150250"/>
                    <a:pt x="177118" y="145130"/>
                    <a:pt x="176046" y="137737"/>
                  </a:cubicBezTo>
                  <a:cubicBezTo>
                    <a:pt x="172296" y="111912"/>
                    <a:pt x="176094" y="95815"/>
                    <a:pt x="179142" y="82885"/>
                  </a:cubicBezTo>
                  <a:cubicBezTo>
                    <a:pt x="182023" y="70657"/>
                    <a:pt x="184298" y="61013"/>
                    <a:pt x="178999" y="48476"/>
                  </a:cubicBezTo>
                  <a:cubicBezTo>
                    <a:pt x="173451" y="35367"/>
                    <a:pt x="161938" y="24568"/>
                    <a:pt x="144745" y="16376"/>
                  </a:cubicBezTo>
                  <a:cubicBezTo>
                    <a:pt x="130743" y="9709"/>
                    <a:pt x="116444" y="6411"/>
                    <a:pt x="108764" y="4649"/>
                  </a:cubicBezTo>
                  <a:lnTo>
                    <a:pt x="108359" y="4553"/>
                  </a:lnTo>
                  <a:cubicBezTo>
                    <a:pt x="99429" y="2493"/>
                    <a:pt x="88605" y="0"/>
                    <a:pt x="77051" y="0"/>
                  </a:cubicBezTo>
                  <a:close/>
                </a:path>
              </a:pathLst>
            </a:custGeom>
            <a:solidFill>
              <a:srgbClr val="5A61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601280" y="561781"/>
              <a:ext cx="4518750" cy="5335075"/>
            </a:xfrm>
            <a:custGeom>
              <a:avLst/>
              <a:gdLst/>
              <a:ahLst/>
              <a:cxnLst/>
              <a:rect l="l" t="t" r="r" b="b"/>
              <a:pathLst>
                <a:path w="180750" h="213403" extrusionOk="0">
                  <a:moveTo>
                    <a:pt x="75557" y="603"/>
                  </a:moveTo>
                  <a:cubicBezTo>
                    <a:pt x="86833" y="603"/>
                    <a:pt x="97405" y="3031"/>
                    <a:pt x="106133" y="5044"/>
                  </a:cubicBezTo>
                  <a:lnTo>
                    <a:pt x="106538" y="5139"/>
                  </a:lnTo>
                  <a:cubicBezTo>
                    <a:pt x="114050" y="6865"/>
                    <a:pt x="128016" y="10080"/>
                    <a:pt x="141697" y="16605"/>
                  </a:cubicBezTo>
                  <a:cubicBezTo>
                    <a:pt x="158413" y="24570"/>
                    <a:pt x="169617" y="35059"/>
                    <a:pt x="174998" y="47775"/>
                  </a:cubicBezTo>
                  <a:cubicBezTo>
                    <a:pt x="180118" y="59896"/>
                    <a:pt x="177916" y="69278"/>
                    <a:pt x="175106" y="81148"/>
                  </a:cubicBezTo>
                  <a:cubicBezTo>
                    <a:pt x="172105" y="93888"/>
                    <a:pt x="168367" y="109735"/>
                    <a:pt x="172070" y="135179"/>
                  </a:cubicBezTo>
                  <a:cubicBezTo>
                    <a:pt x="173117" y="142441"/>
                    <a:pt x="174344" y="147490"/>
                    <a:pt x="175320" y="151538"/>
                  </a:cubicBezTo>
                  <a:cubicBezTo>
                    <a:pt x="176975" y="158324"/>
                    <a:pt x="177880" y="162063"/>
                    <a:pt x="176213" y="168504"/>
                  </a:cubicBezTo>
                  <a:cubicBezTo>
                    <a:pt x="169593" y="194150"/>
                    <a:pt x="134874" y="212105"/>
                    <a:pt x="106597" y="212783"/>
                  </a:cubicBezTo>
                  <a:cubicBezTo>
                    <a:pt x="106007" y="212798"/>
                    <a:pt x="105417" y="212805"/>
                    <a:pt x="104826" y="212805"/>
                  </a:cubicBezTo>
                  <a:cubicBezTo>
                    <a:pt x="93375" y="212805"/>
                    <a:pt x="81777" y="210064"/>
                    <a:pt x="70319" y="204663"/>
                  </a:cubicBezTo>
                  <a:cubicBezTo>
                    <a:pt x="58877" y="199270"/>
                    <a:pt x="48125" y="191495"/>
                    <a:pt x="38386" y="181565"/>
                  </a:cubicBezTo>
                  <a:cubicBezTo>
                    <a:pt x="18717" y="161503"/>
                    <a:pt x="5739" y="135036"/>
                    <a:pt x="2786" y="108937"/>
                  </a:cubicBezTo>
                  <a:cubicBezTo>
                    <a:pt x="596" y="89649"/>
                    <a:pt x="3513" y="68111"/>
                    <a:pt x="10787" y="49847"/>
                  </a:cubicBezTo>
                  <a:cubicBezTo>
                    <a:pt x="16657" y="35095"/>
                    <a:pt x="28159" y="15497"/>
                    <a:pt x="49566" y="5889"/>
                  </a:cubicBezTo>
                  <a:cubicBezTo>
                    <a:pt x="58305" y="1960"/>
                    <a:pt x="67128" y="603"/>
                    <a:pt x="75557" y="603"/>
                  </a:cubicBezTo>
                  <a:close/>
                  <a:moveTo>
                    <a:pt x="75554" y="1"/>
                  </a:moveTo>
                  <a:cubicBezTo>
                    <a:pt x="67054" y="1"/>
                    <a:pt x="58149" y="1376"/>
                    <a:pt x="49316" y="5341"/>
                  </a:cubicBezTo>
                  <a:cubicBezTo>
                    <a:pt x="27730" y="15033"/>
                    <a:pt x="16145" y="34773"/>
                    <a:pt x="10240" y="49632"/>
                  </a:cubicBezTo>
                  <a:cubicBezTo>
                    <a:pt x="2929" y="67980"/>
                    <a:pt x="0" y="89614"/>
                    <a:pt x="2191" y="108997"/>
                  </a:cubicBezTo>
                  <a:cubicBezTo>
                    <a:pt x="5156" y="135226"/>
                    <a:pt x="18193" y="161837"/>
                    <a:pt x="37958" y="181982"/>
                  </a:cubicBezTo>
                  <a:cubicBezTo>
                    <a:pt x="47756" y="191959"/>
                    <a:pt x="58555" y="199770"/>
                    <a:pt x="70069" y="205199"/>
                  </a:cubicBezTo>
                  <a:cubicBezTo>
                    <a:pt x="81618" y="210652"/>
                    <a:pt x="93310" y="213403"/>
                    <a:pt x="104859" y="213403"/>
                  </a:cubicBezTo>
                  <a:cubicBezTo>
                    <a:pt x="105442" y="213403"/>
                    <a:pt x="106026" y="213391"/>
                    <a:pt x="106609" y="213379"/>
                  </a:cubicBezTo>
                  <a:cubicBezTo>
                    <a:pt x="121039" y="213033"/>
                    <a:pt x="136839" y="208307"/>
                    <a:pt x="149983" y="200425"/>
                  </a:cubicBezTo>
                  <a:cubicBezTo>
                    <a:pt x="164188" y="191900"/>
                    <a:pt x="173701" y="180625"/>
                    <a:pt x="176784" y="168659"/>
                  </a:cubicBezTo>
                  <a:cubicBezTo>
                    <a:pt x="178487" y="162063"/>
                    <a:pt x="177523" y="158050"/>
                    <a:pt x="175903" y="151395"/>
                  </a:cubicBezTo>
                  <a:cubicBezTo>
                    <a:pt x="174927" y="147359"/>
                    <a:pt x="173701" y="142322"/>
                    <a:pt x="172653" y="135083"/>
                  </a:cubicBezTo>
                  <a:cubicBezTo>
                    <a:pt x="168974" y="109759"/>
                    <a:pt x="172701" y="93971"/>
                    <a:pt x="175689" y="81279"/>
                  </a:cubicBezTo>
                  <a:cubicBezTo>
                    <a:pt x="178511" y="69301"/>
                    <a:pt x="180749" y="59836"/>
                    <a:pt x="175546" y="47549"/>
                  </a:cubicBezTo>
                  <a:cubicBezTo>
                    <a:pt x="170117" y="34690"/>
                    <a:pt x="158806" y="24094"/>
                    <a:pt x="141959" y="16057"/>
                  </a:cubicBezTo>
                  <a:cubicBezTo>
                    <a:pt x="128219" y="9520"/>
                    <a:pt x="114205" y="6294"/>
                    <a:pt x="106669" y="4555"/>
                  </a:cubicBezTo>
                  <a:lnTo>
                    <a:pt x="106264" y="4460"/>
                  </a:lnTo>
                  <a:cubicBezTo>
                    <a:pt x="97501" y="2446"/>
                    <a:pt x="86887" y="1"/>
                    <a:pt x="75554" y="1"/>
                  </a:cubicBezTo>
                  <a:close/>
                </a:path>
              </a:pathLst>
            </a:custGeom>
            <a:solidFill>
              <a:srgbClr val="5A61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649701" y="1948275"/>
            <a:ext cx="2770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"/>
          </p:nvPr>
        </p:nvSpPr>
        <p:spPr>
          <a:xfrm>
            <a:off x="4649701" y="2503730"/>
            <a:ext cx="2881200" cy="5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hasCustomPrompt="1"/>
          </p:nvPr>
        </p:nvSpPr>
        <p:spPr>
          <a:xfrm>
            <a:off x="4649692" y="606272"/>
            <a:ext cx="2996700" cy="10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-3750" y="-1750575"/>
            <a:ext cx="8520639" cy="7390231"/>
            <a:chOff x="-3750" y="-1750575"/>
            <a:chExt cx="8520639" cy="7390231"/>
          </a:xfrm>
        </p:grpSpPr>
        <p:sp>
          <p:nvSpPr>
            <p:cNvPr id="81" name="Google Shape;81;p6"/>
            <p:cNvSpPr/>
            <p:nvPr/>
          </p:nvSpPr>
          <p:spPr>
            <a:xfrm>
              <a:off x="7205189" y="3772759"/>
              <a:ext cx="1080161" cy="690324"/>
            </a:xfrm>
            <a:custGeom>
              <a:avLst/>
              <a:gdLst/>
              <a:ahLst/>
              <a:cxnLst/>
              <a:rect l="l" t="t" r="r" b="b"/>
              <a:pathLst>
                <a:path w="40861" h="26114" extrusionOk="0">
                  <a:moveTo>
                    <a:pt x="40481" y="1"/>
                  </a:moveTo>
                  <a:cubicBezTo>
                    <a:pt x="40422" y="1"/>
                    <a:pt x="40362" y="23"/>
                    <a:pt x="40308" y="77"/>
                  </a:cubicBezTo>
                  <a:cubicBezTo>
                    <a:pt x="35879" y="4387"/>
                    <a:pt x="31080" y="8328"/>
                    <a:pt x="26020" y="11876"/>
                  </a:cubicBezTo>
                  <a:cubicBezTo>
                    <a:pt x="20984" y="15424"/>
                    <a:pt x="15614" y="18520"/>
                    <a:pt x="10030" y="21139"/>
                  </a:cubicBezTo>
                  <a:cubicBezTo>
                    <a:pt x="8458" y="21878"/>
                    <a:pt x="6863" y="22580"/>
                    <a:pt x="5256" y="23271"/>
                  </a:cubicBezTo>
                  <a:cubicBezTo>
                    <a:pt x="4470" y="23604"/>
                    <a:pt x="3672" y="23937"/>
                    <a:pt x="2874" y="24259"/>
                  </a:cubicBezTo>
                  <a:cubicBezTo>
                    <a:pt x="2065" y="24580"/>
                    <a:pt x="1219" y="24854"/>
                    <a:pt x="446" y="25271"/>
                  </a:cubicBezTo>
                  <a:cubicBezTo>
                    <a:pt x="0" y="25505"/>
                    <a:pt x="273" y="26113"/>
                    <a:pt x="710" y="26113"/>
                  </a:cubicBezTo>
                  <a:cubicBezTo>
                    <a:pt x="740" y="26113"/>
                    <a:pt x="771" y="26111"/>
                    <a:pt x="803" y="26104"/>
                  </a:cubicBezTo>
                  <a:cubicBezTo>
                    <a:pt x="2303" y="25807"/>
                    <a:pt x="3779" y="25128"/>
                    <a:pt x="5196" y="24568"/>
                  </a:cubicBezTo>
                  <a:cubicBezTo>
                    <a:pt x="6649" y="24009"/>
                    <a:pt x="8077" y="23402"/>
                    <a:pt x="9482" y="22747"/>
                  </a:cubicBezTo>
                  <a:cubicBezTo>
                    <a:pt x="12304" y="21437"/>
                    <a:pt x="15066" y="20008"/>
                    <a:pt x="17769" y="18461"/>
                  </a:cubicBezTo>
                  <a:cubicBezTo>
                    <a:pt x="23175" y="15353"/>
                    <a:pt x="28306" y="11745"/>
                    <a:pt x="33069" y="7721"/>
                  </a:cubicBezTo>
                  <a:cubicBezTo>
                    <a:pt x="35748" y="5459"/>
                    <a:pt x="38272" y="3006"/>
                    <a:pt x="40677" y="458"/>
                  </a:cubicBezTo>
                  <a:cubicBezTo>
                    <a:pt x="40861" y="265"/>
                    <a:pt x="40682" y="1"/>
                    <a:pt x="4048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2001450" y="1945306"/>
              <a:ext cx="4308826" cy="3243072"/>
            </a:xfrm>
            <a:custGeom>
              <a:avLst/>
              <a:gdLst/>
              <a:ahLst/>
              <a:cxnLst/>
              <a:rect l="l" t="t" r="r" b="b"/>
              <a:pathLst>
                <a:path w="162997" h="122681" extrusionOk="0">
                  <a:moveTo>
                    <a:pt x="15951" y="1"/>
                  </a:moveTo>
                  <a:cubicBezTo>
                    <a:pt x="10021" y="1"/>
                    <a:pt x="3898" y="1785"/>
                    <a:pt x="1727" y="7034"/>
                  </a:cubicBezTo>
                  <a:cubicBezTo>
                    <a:pt x="0" y="11201"/>
                    <a:pt x="1631" y="16142"/>
                    <a:pt x="4572" y="19559"/>
                  </a:cubicBezTo>
                  <a:cubicBezTo>
                    <a:pt x="7525" y="22976"/>
                    <a:pt x="11573" y="25203"/>
                    <a:pt x="15490" y="27429"/>
                  </a:cubicBezTo>
                  <a:cubicBezTo>
                    <a:pt x="27754" y="34406"/>
                    <a:pt x="39600" y="42098"/>
                    <a:pt x="50959" y="50468"/>
                  </a:cubicBezTo>
                  <a:cubicBezTo>
                    <a:pt x="55293" y="53671"/>
                    <a:pt x="59662" y="57088"/>
                    <a:pt x="62270" y="61803"/>
                  </a:cubicBezTo>
                  <a:cubicBezTo>
                    <a:pt x="65270" y="67220"/>
                    <a:pt x="65568" y="73697"/>
                    <a:pt x="67592" y="79555"/>
                  </a:cubicBezTo>
                  <a:cubicBezTo>
                    <a:pt x="70199" y="87103"/>
                    <a:pt x="75569" y="93342"/>
                    <a:pt x="81022" y="99188"/>
                  </a:cubicBezTo>
                  <a:cubicBezTo>
                    <a:pt x="91948" y="110919"/>
                    <a:pt x="106924" y="122680"/>
                    <a:pt x="123310" y="122680"/>
                  </a:cubicBezTo>
                  <a:cubicBezTo>
                    <a:pt x="127281" y="122680"/>
                    <a:pt x="131335" y="121990"/>
                    <a:pt x="135434" y="120441"/>
                  </a:cubicBezTo>
                  <a:cubicBezTo>
                    <a:pt x="141887" y="118000"/>
                    <a:pt x="154305" y="113797"/>
                    <a:pt x="158270" y="108237"/>
                  </a:cubicBezTo>
                  <a:cubicBezTo>
                    <a:pt x="162997" y="101593"/>
                    <a:pt x="158270" y="93033"/>
                    <a:pt x="153853" y="87937"/>
                  </a:cubicBezTo>
                  <a:cubicBezTo>
                    <a:pt x="148376" y="81591"/>
                    <a:pt x="140494" y="77662"/>
                    <a:pt x="132326" y="75781"/>
                  </a:cubicBezTo>
                  <a:cubicBezTo>
                    <a:pt x="126766" y="74507"/>
                    <a:pt x="120658" y="73947"/>
                    <a:pt x="116396" y="70161"/>
                  </a:cubicBezTo>
                  <a:cubicBezTo>
                    <a:pt x="113538" y="67637"/>
                    <a:pt x="111955" y="64029"/>
                    <a:pt x="110085" y="60707"/>
                  </a:cubicBezTo>
                  <a:cubicBezTo>
                    <a:pt x="102703" y="47634"/>
                    <a:pt x="90249" y="38359"/>
                    <a:pt x="78165" y="29465"/>
                  </a:cubicBezTo>
                  <a:cubicBezTo>
                    <a:pt x="60436" y="16452"/>
                    <a:pt x="41660" y="2998"/>
                    <a:pt x="19836" y="248"/>
                  </a:cubicBezTo>
                  <a:cubicBezTo>
                    <a:pt x="18581" y="89"/>
                    <a:pt x="17271" y="1"/>
                    <a:pt x="1595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80286" y="-1331903"/>
              <a:ext cx="6261183" cy="2619761"/>
            </a:xfrm>
            <a:custGeom>
              <a:avLst/>
              <a:gdLst/>
              <a:ahLst/>
              <a:cxnLst/>
              <a:rect l="l" t="t" r="r" b="b"/>
              <a:pathLst>
                <a:path w="236852" h="99102" extrusionOk="0">
                  <a:moveTo>
                    <a:pt x="57722" y="0"/>
                  </a:moveTo>
                  <a:cubicBezTo>
                    <a:pt x="51203" y="0"/>
                    <a:pt x="44684" y="315"/>
                    <a:pt x="38196" y="944"/>
                  </a:cubicBezTo>
                  <a:cubicBezTo>
                    <a:pt x="31457" y="1599"/>
                    <a:pt x="24301" y="2802"/>
                    <a:pt x="19348" y="7410"/>
                  </a:cubicBezTo>
                  <a:cubicBezTo>
                    <a:pt x="13014" y="13327"/>
                    <a:pt x="16240" y="20875"/>
                    <a:pt x="18229" y="27983"/>
                  </a:cubicBezTo>
                  <a:cubicBezTo>
                    <a:pt x="16626" y="27714"/>
                    <a:pt x="15087" y="27570"/>
                    <a:pt x="13637" y="27570"/>
                  </a:cubicBezTo>
                  <a:cubicBezTo>
                    <a:pt x="7074" y="27570"/>
                    <a:pt x="2334" y="30517"/>
                    <a:pt x="1739" y="38104"/>
                  </a:cubicBezTo>
                  <a:cubicBezTo>
                    <a:pt x="1358" y="42866"/>
                    <a:pt x="0" y="47962"/>
                    <a:pt x="965" y="52701"/>
                  </a:cubicBezTo>
                  <a:cubicBezTo>
                    <a:pt x="2024" y="57904"/>
                    <a:pt x="5727" y="61940"/>
                    <a:pt x="9252" y="65691"/>
                  </a:cubicBezTo>
                  <a:cubicBezTo>
                    <a:pt x="15252" y="72084"/>
                    <a:pt x="21539" y="78668"/>
                    <a:pt x="29718" y="81835"/>
                  </a:cubicBezTo>
                  <a:cubicBezTo>
                    <a:pt x="34176" y="83561"/>
                    <a:pt x="38827" y="84146"/>
                    <a:pt x="43578" y="84146"/>
                  </a:cubicBezTo>
                  <a:cubicBezTo>
                    <a:pt x="53577" y="84146"/>
                    <a:pt x="64016" y="81555"/>
                    <a:pt x="74022" y="81555"/>
                  </a:cubicBezTo>
                  <a:cubicBezTo>
                    <a:pt x="78715" y="81555"/>
                    <a:pt x="83313" y="82125"/>
                    <a:pt x="87726" y="83800"/>
                  </a:cubicBezTo>
                  <a:cubicBezTo>
                    <a:pt x="96846" y="87265"/>
                    <a:pt x="103918" y="95099"/>
                    <a:pt x="113265" y="97897"/>
                  </a:cubicBezTo>
                  <a:cubicBezTo>
                    <a:pt x="116131" y="98754"/>
                    <a:pt x="119088" y="99102"/>
                    <a:pt x="122069" y="99102"/>
                  </a:cubicBezTo>
                  <a:cubicBezTo>
                    <a:pt x="126292" y="99102"/>
                    <a:pt x="130563" y="98404"/>
                    <a:pt x="134696" y="97468"/>
                  </a:cubicBezTo>
                  <a:cubicBezTo>
                    <a:pt x="152698" y="93384"/>
                    <a:pt x="170355" y="84300"/>
                    <a:pt x="180666" y="68977"/>
                  </a:cubicBezTo>
                  <a:cubicBezTo>
                    <a:pt x="182035" y="66929"/>
                    <a:pt x="183297" y="64762"/>
                    <a:pt x="185107" y="63095"/>
                  </a:cubicBezTo>
                  <a:cubicBezTo>
                    <a:pt x="187476" y="60928"/>
                    <a:pt x="190584" y="59773"/>
                    <a:pt x="193548" y="58535"/>
                  </a:cubicBezTo>
                  <a:cubicBezTo>
                    <a:pt x="208753" y="52165"/>
                    <a:pt x="222326" y="41914"/>
                    <a:pt x="232625" y="29019"/>
                  </a:cubicBezTo>
                  <a:cubicBezTo>
                    <a:pt x="234458" y="26710"/>
                    <a:pt x="236268" y="24150"/>
                    <a:pt x="236506" y="21209"/>
                  </a:cubicBezTo>
                  <a:cubicBezTo>
                    <a:pt x="236851" y="16970"/>
                    <a:pt x="233720" y="13053"/>
                    <a:pt x="229886" y="11208"/>
                  </a:cubicBezTo>
                  <a:cubicBezTo>
                    <a:pt x="226333" y="9503"/>
                    <a:pt x="222276" y="9239"/>
                    <a:pt x="218307" y="9239"/>
                  </a:cubicBezTo>
                  <a:cubicBezTo>
                    <a:pt x="218007" y="9239"/>
                    <a:pt x="217707" y="9241"/>
                    <a:pt x="217408" y="9243"/>
                  </a:cubicBezTo>
                  <a:cubicBezTo>
                    <a:pt x="197101" y="9463"/>
                    <a:pt x="176903" y="13820"/>
                    <a:pt x="156655" y="13820"/>
                  </a:cubicBezTo>
                  <a:cubicBezTo>
                    <a:pt x="153884" y="13820"/>
                    <a:pt x="151113" y="13738"/>
                    <a:pt x="148340" y="13553"/>
                  </a:cubicBezTo>
                  <a:cubicBezTo>
                    <a:pt x="129731" y="12315"/>
                    <a:pt x="111776" y="6469"/>
                    <a:pt x="93429" y="3171"/>
                  </a:cubicBezTo>
                  <a:cubicBezTo>
                    <a:pt x="81652" y="1059"/>
                    <a:pt x="69687" y="0"/>
                    <a:pt x="57722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-3750" y="1477201"/>
              <a:ext cx="3002619" cy="4162455"/>
            </a:xfrm>
            <a:custGeom>
              <a:avLst/>
              <a:gdLst/>
              <a:ahLst/>
              <a:cxnLst/>
              <a:rect l="l" t="t" r="r" b="b"/>
              <a:pathLst>
                <a:path w="113585" h="157460" extrusionOk="0">
                  <a:moveTo>
                    <a:pt x="47542" y="1"/>
                  </a:moveTo>
                  <a:cubicBezTo>
                    <a:pt x="37850" y="15455"/>
                    <a:pt x="28242" y="32064"/>
                    <a:pt x="27349" y="50198"/>
                  </a:cubicBezTo>
                  <a:cubicBezTo>
                    <a:pt x="25623" y="41494"/>
                    <a:pt x="24956" y="32576"/>
                    <a:pt x="26016" y="23754"/>
                  </a:cubicBezTo>
                  <a:cubicBezTo>
                    <a:pt x="26218" y="22075"/>
                    <a:pt x="26480" y="20408"/>
                    <a:pt x="26813" y="18753"/>
                  </a:cubicBezTo>
                  <a:cubicBezTo>
                    <a:pt x="26863" y="18481"/>
                    <a:pt x="26633" y="18299"/>
                    <a:pt x="26423" y="18299"/>
                  </a:cubicBezTo>
                  <a:cubicBezTo>
                    <a:pt x="26285" y="18299"/>
                    <a:pt x="26156" y="18378"/>
                    <a:pt x="26123" y="18563"/>
                  </a:cubicBezTo>
                  <a:cubicBezTo>
                    <a:pt x="23444" y="31612"/>
                    <a:pt x="24706" y="45114"/>
                    <a:pt x="28052" y="57913"/>
                  </a:cubicBezTo>
                  <a:cubicBezTo>
                    <a:pt x="28873" y="61104"/>
                    <a:pt x="29826" y="64259"/>
                    <a:pt x="30897" y="67378"/>
                  </a:cubicBezTo>
                  <a:cubicBezTo>
                    <a:pt x="25694" y="57329"/>
                    <a:pt x="21551" y="47364"/>
                    <a:pt x="17610" y="36577"/>
                  </a:cubicBezTo>
                  <a:cubicBezTo>
                    <a:pt x="13728" y="25921"/>
                    <a:pt x="9061" y="15181"/>
                    <a:pt x="977" y="7228"/>
                  </a:cubicBezTo>
                  <a:lnTo>
                    <a:pt x="977" y="7228"/>
                  </a:lnTo>
                  <a:cubicBezTo>
                    <a:pt x="477" y="15146"/>
                    <a:pt x="0" y="23182"/>
                    <a:pt x="1751" y="30921"/>
                  </a:cubicBezTo>
                  <a:cubicBezTo>
                    <a:pt x="3656" y="39411"/>
                    <a:pt x="8192" y="47138"/>
                    <a:pt x="13847" y="53734"/>
                  </a:cubicBezTo>
                  <a:cubicBezTo>
                    <a:pt x="19134" y="59901"/>
                    <a:pt x="25385" y="65152"/>
                    <a:pt x="31838" y="70069"/>
                  </a:cubicBezTo>
                  <a:cubicBezTo>
                    <a:pt x="34195" y="76546"/>
                    <a:pt x="37041" y="82868"/>
                    <a:pt x="40279" y="88940"/>
                  </a:cubicBezTo>
                  <a:cubicBezTo>
                    <a:pt x="42720" y="93524"/>
                    <a:pt x="45411" y="97977"/>
                    <a:pt x="48316" y="102287"/>
                  </a:cubicBezTo>
                  <a:cubicBezTo>
                    <a:pt x="43077" y="95334"/>
                    <a:pt x="33802" y="82047"/>
                    <a:pt x="30957" y="79761"/>
                  </a:cubicBezTo>
                  <a:cubicBezTo>
                    <a:pt x="22718" y="73177"/>
                    <a:pt x="13812" y="67474"/>
                    <a:pt x="5584" y="60866"/>
                  </a:cubicBezTo>
                  <a:cubicBezTo>
                    <a:pt x="5168" y="60532"/>
                    <a:pt x="4739" y="60151"/>
                    <a:pt x="4358" y="59746"/>
                  </a:cubicBezTo>
                  <a:cubicBezTo>
                    <a:pt x="3977" y="58794"/>
                    <a:pt x="3489" y="58722"/>
                    <a:pt x="3132" y="57758"/>
                  </a:cubicBezTo>
                  <a:lnTo>
                    <a:pt x="3132" y="57758"/>
                  </a:lnTo>
                  <a:cubicBezTo>
                    <a:pt x="3227" y="59663"/>
                    <a:pt x="4370" y="63604"/>
                    <a:pt x="5132" y="64437"/>
                  </a:cubicBezTo>
                  <a:cubicBezTo>
                    <a:pt x="10466" y="77701"/>
                    <a:pt x="18086" y="85047"/>
                    <a:pt x="28718" y="94608"/>
                  </a:cubicBezTo>
                  <a:cubicBezTo>
                    <a:pt x="34898" y="100156"/>
                    <a:pt x="42220" y="105026"/>
                    <a:pt x="50435" y="105954"/>
                  </a:cubicBezTo>
                  <a:cubicBezTo>
                    <a:pt x="50447" y="105966"/>
                    <a:pt x="50447" y="105990"/>
                    <a:pt x="50459" y="106002"/>
                  </a:cubicBezTo>
                  <a:lnTo>
                    <a:pt x="50483" y="105954"/>
                  </a:lnTo>
                  <a:cubicBezTo>
                    <a:pt x="50626" y="105966"/>
                    <a:pt x="50769" y="105990"/>
                    <a:pt x="50900" y="106002"/>
                  </a:cubicBezTo>
                  <a:cubicBezTo>
                    <a:pt x="53293" y="109336"/>
                    <a:pt x="55817" y="112586"/>
                    <a:pt x="58460" y="115729"/>
                  </a:cubicBezTo>
                  <a:cubicBezTo>
                    <a:pt x="61925" y="119849"/>
                    <a:pt x="65592" y="123790"/>
                    <a:pt x="69450" y="127529"/>
                  </a:cubicBezTo>
                  <a:cubicBezTo>
                    <a:pt x="59786" y="123195"/>
                    <a:pt x="49180" y="120968"/>
                    <a:pt x="38582" y="120968"/>
                  </a:cubicBezTo>
                  <a:cubicBezTo>
                    <a:pt x="30547" y="120968"/>
                    <a:pt x="22516" y="122248"/>
                    <a:pt x="14907" y="124862"/>
                  </a:cubicBezTo>
                  <a:cubicBezTo>
                    <a:pt x="24027" y="129314"/>
                    <a:pt x="33564" y="133053"/>
                    <a:pt x="43530" y="134982"/>
                  </a:cubicBezTo>
                  <a:cubicBezTo>
                    <a:pt x="48145" y="135881"/>
                    <a:pt x="52859" y="136379"/>
                    <a:pt x="57570" y="136379"/>
                  </a:cubicBezTo>
                  <a:cubicBezTo>
                    <a:pt x="58534" y="136379"/>
                    <a:pt x="59498" y="136358"/>
                    <a:pt x="60460" y="136315"/>
                  </a:cubicBezTo>
                  <a:cubicBezTo>
                    <a:pt x="64961" y="136113"/>
                    <a:pt x="72081" y="136089"/>
                    <a:pt x="76105" y="134029"/>
                  </a:cubicBezTo>
                  <a:lnTo>
                    <a:pt x="75867" y="133446"/>
                  </a:lnTo>
                  <a:lnTo>
                    <a:pt x="75867" y="133446"/>
                  </a:lnTo>
                  <a:cubicBezTo>
                    <a:pt x="77772" y="135113"/>
                    <a:pt x="79725" y="136732"/>
                    <a:pt x="81713" y="138304"/>
                  </a:cubicBezTo>
                  <a:cubicBezTo>
                    <a:pt x="90202" y="145043"/>
                    <a:pt x="99310" y="150865"/>
                    <a:pt x="109002" y="155722"/>
                  </a:cubicBezTo>
                  <a:cubicBezTo>
                    <a:pt x="110205" y="156318"/>
                    <a:pt x="111407" y="156889"/>
                    <a:pt x="112645" y="157413"/>
                  </a:cubicBezTo>
                  <a:cubicBezTo>
                    <a:pt x="112717" y="157445"/>
                    <a:pt x="112787" y="157459"/>
                    <a:pt x="112854" y="157459"/>
                  </a:cubicBezTo>
                  <a:cubicBezTo>
                    <a:pt x="113290" y="157459"/>
                    <a:pt x="113584" y="156861"/>
                    <a:pt x="113110" y="156604"/>
                  </a:cubicBezTo>
                  <a:cubicBezTo>
                    <a:pt x="109216" y="154544"/>
                    <a:pt x="105347" y="152472"/>
                    <a:pt x="101549" y="150246"/>
                  </a:cubicBezTo>
                  <a:cubicBezTo>
                    <a:pt x="107466" y="138113"/>
                    <a:pt x="110014" y="124350"/>
                    <a:pt x="108788" y="110907"/>
                  </a:cubicBezTo>
                  <a:cubicBezTo>
                    <a:pt x="108121" y="103597"/>
                    <a:pt x="106359" y="96406"/>
                    <a:pt x="105847" y="89083"/>
                  </a:cubicBezTo>
                  <a:cubicBezTo>
                    <a:pt x="104061" y="94798"/>
                    <a:pt x="100561" y="99799"/>
                    <a:pt x="98072" y="105240"/>
                  </a:cubicBezTo>
                  <a:cubicBezTo>
                    <a:pt x="91762" y="119039"/>
                    <a:pt x="92405" y="135791"/>
                    <a:pt x="99644" y="149103"/>
                  </a:cubicBezTo>
                  <a:lnTo>
                    <a:pt x="99144" y="148805"/>
                  </a:lnTo>
                  <a:cubicBezTo>
                    <a:pt x="94560" y="145995"/>
                    <a:pt x="90095" y="142971"/>
                    <a:pt x="85797" y="139732"/>
                  </a:cubicBezTo>
                  <a:cubicBezTo>
                    <a:pt x="83249" y="137815"/>
                    <a:pt x="80749" y="135815"/>
                    <a:pt x="78320" y="133744"/>
                  </a:cubicBezTo>
                  <a:cubicBezTo>
                    <a:pt x="78427" y="133624"/>
                    <a:pt x="78534" y="133494"/>
                    <a:pt x="78641" y="133374"/>
                  </a:cubicBezTo>
                  <a:cubicBezTo>
                    <a:pt x="80510" y="131077"/>
                    <a:pt x="81213" y="127969"/>
                    <a:pt x="81701" y="125004"/>
                  </a:cubicBezTo>
                  <a:cubicBezTo>
                    <a:pt x="84928" y="105621"/>
                    <a:pt x="83118" y="85440"/>
                    <a:pt x="76522" y="66938"/>
                  </a:cubicBezTo>
                  <a:cubicBezTo>
                    <a:pt x="76105" y="65783"/>
                    <a:pt x="75593" y="64533"/>
                    <a:pt x="74522" y="63937"/>
                  </a:cubicBezTo>
                  <a:cubicBezTo>
                    <a:pt x="69200" y="80594"/>
                    <a:pt x="67723" y="98477"/>
                    <a:pt x="70235" y="115777"/>
                  </a:cubicBezTo>
                  <a:cubicBezTo>
                    <a:pt x="70950" y="120647"/>
                    <a:pt x="72021" y="125600"/>
                    <a:pt x="74272" y="129922"/>
                  </a:cubicBezTo>
                  <a:cubicBezTo>
                    <a:pt x="74033" y="129791"/>
                    <a:pt x="73807" y="129672"/>
                    <a:pt x="73569" y="129541"/>
                  </a:cubicBezTo>
                  <a:cubicBezTo>
                    <a:pt x="69581" y="125874"/>
                    <a:pt x="65771" y="122016"/>
                    <a:pt x="62163" y="117968"/>
                  </a:cubicBezTo>
                  <a:cubicBezTo>
                    <a:pt x="58305" y="113646"/>
                    <a:pt x="54686" y="109121"/>
                    <a:pt x="51340" y="104395"/>
                  </a:cubicBezTo>
                  <a:cubicBezTo>
                    <a:pt x="56877" y="94012"/>
                    <a:pt x="60746" y="81880"/>
                    <a:pt x="60306" y="70200"/>
                  </a:cubicBezTo>
                  <a:cubicBezTo>
                    <a:pt x="59925" y="59913"/>
                    <a:pt x="57186" y="49626"/>
                    <a:pt x="58591" y="39422"/>
                  </a:cubicBezTo>
                  <a:lnTo>
                    <a:pt x="58591" y="39422"/>
                  </a:lnTo>
                  <a:cubicBezTo>
                    <a:pt x="50590" y="44875"/>
                    <a:pt x="42994" y="52091"/>
                    <a:pt x="40767" y="61520"/>
                  </a:cubicBezTo>
                  <a:cubicBezTo>
                    <a:pt x="39053" y="68771"/>
                    <a:pt x="40755" y="76367"/>
                    <a:pt x="42851" y="83511"/>
                  </a:cubicBezTo>
                  <a:cubicBezTo>
                    <a:pt x="44470" y="89048"/>
                    <a:pt x="46340" y="94501"/>
                    <a:pt x="48268" y="99918"/>
                  </a:cubicBezTo>
                  <a:cubicBezTo>
                    <a:pt x="46578" y="97358"/>
                    <a:pt x="44970" y="94751"/>
                    <a:pt x="43434" y="92084"/>
                  </a:cubicBezTo>
                  <a:cubicBezTo>
                    <a:pt x="38100" y="82809"/>
                    <a:pt x="33743" y="72974"/>
                    <a:pt x="30564" y="62747"/>
                  </a:cubicBezTo>
                  <a:cubicBezTo>
                    <a:pt x="29933" y="60711"/>
                    <a:pt x="29349" y="58651"/>
                    <a:pt x="28814" y="56579"/>
                  </a:cubicBezTo>
                  <a:cubicBezTo>
                    <a:pt x="32743" y="55365"/>
                    <a:pt x="36112" y="52734"/>
                    <a:pt x="38803" y="49638"/>
                  </a:cubicBezTo>
                  <a:cubicBezTo>
                    <a:pt x="44494" y="43101"/>
                    <a:pt x="47411" y="34517"/>
                    <a:pt x="48399" y="25909"/>
                  </a:cubicBezTo>
                  <a:cubicBezTo>
                    <a:pt x="49376" y="17301"/>
                    <a:pt x="48566" y="8597"/>
                    <a:pt x="4754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573088" y="-1750575"/>
              <a:ext cx="2943802" cy="4903217"/>
            </a:xfrm>
            <a:custGeom>
              <a:avLst/>
              <a:gdLst/>
              <a:ahLst/>
              <a:cxnLst/>
              <a:rect l="l" t="t" r="r" b="b"/>
              <a:pathLst>
                <a:path w="111360" h="185482" extrusionOk="0">
                  <a:moveTo>
                    <a:pt x="64810" y="0"/>
                  </a:moveTo>
                  <a:cubicBezTo>
                    <a:pt x="64534" y="0"/>
                    <a:pt x="64271" y="208"/>
                    <a:pt x="64377" y="554"/>
                  </a:cubicBezTo>
                  <a:cubicBezTo>
                    <a:pt x="65663" y="4781"/>
                    <a:pt x="66937" y="8972"/>
                    <a:pt x="68044" y="13234"/>
                  </a:cubicBezTo>
                  <a:cubicBezTo>
                    <a:pt x="55281" y="17628"/>
                    <a:pt x="43756" y="25557"/>
                    <a:pt x="35124" y="35928"/>
                  </a:cubicBezTo>
                  <a:cubicBezTo>
                    <a:pt x="30421" y="41571"/>
                    <a:pt x="26575" y="47893"/>
                    <a:pt x="21765" y="53442"/>
                  </a:cubicBezTo>
                  <a:cubicBezTo>
                    <a:pt x="27063" y="50668"/>
                    <a:pt x="33076" y="49596"/>
                    <a:pt x="38684" y="47512"/>
                  </a:cubicBezTo>
                  <a:cubicBezTo>
                    <a:pt x="52900" y="42226"/>
                    <a:pt x="64294" y="29927"/>
                    <a:pt x="68592" y="15389"/>
                  </a:cubicBezTo>
                  <a:cubicBezTo>
                    <a:pt x="68640" y="15580"/>
                    <a:pt x="68687" y="15770"/>
                    <a:pt x="68735" y="15961"/>
                  </a:cubicBezTo>
                  <a:cubicBezTo>
                    <a:pt x="69985" y="21188"/>
                    <a:pt x="70997" y="26474"/>
                    <a:pt x="71747" y="31808"/>
                  </a:cubicBezTo>
                  <a:cubicBezTo>
                    <a:pt x="72200" y="34963"/>
                    <a:pt x="72545" y="38142"/>
                    <a:pt x="72807" y="41333"/>
                  </a:cubicBezTo>
                  <a:cubicBezTo>
                    <a:pt x="72640" y="41345"/>
                    <a:pt x="72485" y="41357"/>
                    <a:pt x="72319" y="41369"/>
                  </a:cubicBezTo>
                  <a:cubicBezTo>
                    <a:pt x="69378" y="41655"/>
                    <a:pt x="66675" y="43369"/>
                    <a:pt x="64234" y="45119"/>
                  </a:cubicBezTo>
                  <a:cubicBezTo>
                    <a:pt x="48256" y="56537"/>
                    <a:pt x="35255" y="72099"/>
                    <a:pt x="26837" y="89851"/>
                  </a:cubicBezTo>
                  <a:cubicBezTo>
                    <a:pt x="26313" y="90958"/>
                    <a:pt x="25801" y="92196"/>
                    <a:pt x="26134" y="93375"/>
                  </a:cubicBezTo>
                  <a:cubicBezTo>
                    <a:pt x="41672" y="85362"/>
                    <a:pt x="55352" y="73766"/>
                    <a:pt x="65818" y="59740"/>
                  </a:cubicBezTo>
                  <a:cubicBezTo>
                    <a:pt x="68759" y="55799"/>
                    <a:pt x="71497" y="51549"/>
                    <a:pt x="72962" y="46893"/>
                  </a:cubicBezTo>
                  <a:cubicBezTo>
                    <a:pt x="73045" y="47143"/>
                    <a:pt x="73117" y="47405"/>
                    <a:pt x="73200" y="47655"/>
                  </a:cubicBezTo>
                  <a:cubicBezTo>
                    <a:pt x="73426" y="53073"/>
                    <a:pt x="73390" y="58502"/>
                    <a:pt x="73081" y="63907"/>
                  </a:cubicBezTo>
                  <a:cubicBezTo>
                    <a:pt x="72747" y="69694"/>
                    <a:pt x="72104" y="75456"/>
                    <a:pt x="71140" y="81159"/>
                  </a:cubicBezTo>
                  <a:cubicBezTo>
                    <a:pt x="59877" y="84588"/>
                    <a:pt x="48554" y="90434"/>
                    <a:pt x="40612" y="98995"/>
                  </a:cubicBezTo>
                  <a:cubicBezTo>
                    <a:pt x="33600" y="106543"/>
                    <a:pt x="28266" y="115747"/>
                    <a:pt x="20062" y="121974"/>
                  </a:cubicBezTo>
                  <a:cubicBezTo>
                    <a:pt x="23811" y="122687"/>
                    <a:pt x="27710" y="123160"/>
                    <a:pt x="31562" y="123160"/>
                  </a:cubicBezTo>
                  <a:cubicBezTo>
                    <a:pt x="37486" y="123160"/>
                    <a:pt x="43300" y="122042"/>
                    <a:pt x="48292" y="118962"/>
                  </a:cubicBezTo>
                  <a:cubicBezTo>
                    <a:pt x="54626" y="115033"/>
                    <a:pt x="58793" y="108460"/>
                    <a:pt x="62365" y="101924"/>
                  </a:cubicBezTo>
                  <a:cubicBezTo>
                    <a:pt x="65127" y="96864"/>
                    <a:pt x="67663" y="91696"/>
                    <a:pt x="70140" y="86493"/>
                  </a:cubicBezTo>
                  <a:lnTo>
                    <a:pt x="70140" y="86493"/>
                  </a:lnTo>
                  <a:cubicBezTo>
                    <a:pt x="69521" y="89494"/>
                    <a:pt x="68818" y="92494"/>
                    <a:pt x="68021" y="95459"/>
                  </a:cubicBezTo>
                  <a:cubicBezTo>
                    <a:pt x="65235" y="105793"/>
                    <a:pt x="61365" y="115830"/>
                    <a:pt x="56376" y="125296"/>
                  </a:cubicBezTo>
                  <a:cubicBezTo>
                    <a:pt x="55388" y="127189"/>
                    <a:pt x="54340" y="129058"/>
                    <a:pt x="53257" y="130904"/>
                  </a:cubicBezTo>
                  <a:cubicBezTo>
                    <a:pt x="50236" y="129299"/>
                    <a:pt x="46787" y="128675"/>
                    <a:pt x="43355" y="128675"/>
                  </a:cubicBezTo>
                  <a:cubicBezTo>
                    <a:pt x="42661" y="128675"/>
                    <a:pt x="41968" y="128701"/>
                    <a:pt x="41279" y="128749"/>
                  </a:cubicBezTo>
                  <a:cubicBezTo>
                    <a:pt x="32635" y="129344"/>
                    <a:pt x="24503" y="133356"/>
                    <a:pt x="17717" y="138738"/>
                  </a:cubicBezTo>
                  <a:cubicBezTo>
                    <a:pt x="10942" y="144131"/>
                    <a:pt x="5370" y="150858"/>
                    <a:pt x="0" y="157657"/>
                  </a:cubicBezTo>
                  <a:cubicBezTo>
                    <a:pt x="17788" y="153585"/>
                    <a:pt x="36326" y="148644"/>
                    <a:pt x="49780" y="136440"/>
                  </a:cubicBezTo>
                  <a:lnTo>
                    <a:pt x="49780" y="136440"/>
                  </a:lnTo>
                  <a:cubicBezTo>
                    <a:pt x="44851" y="143822"/>
                    <a:pt x="39005" y="150597"/>
                    <a:pt x="32028" y="156085"/>
                  </a:cubicBezTo>
                  <a:cubicBezTo>
                    <a:pt x="30695" y="157133"/>
                    <a:pt x="29325" y="158121"/>
                    <a:pt x="27920" y="159062"/>
                  </a:cubicBezTo>
                  <a:cubicBezTo>
                    <a:pt x="27601" y="159281"/>
                    <a:pt x="27792" y="159751"/>
                    <a:pt x="28093" y="159751"/>
                  </a:cubicBezTo>
                  <a:cubicBezTo>
                    <a:pt x="28151" y="159751"/>
                    <a:pt x="28214" y="159733"/>
                    <a:pt x="28278" y="159693"/>
                  </a:cubicBezTo>
                  <a:cubicBezTo>
                    <a:pt x="39398" y="152347"/>
                    <a:pt x="48054" y="141917"/>
                    <a:pt x="54745" y="130487"/>
                  </a:cubicBezTo>
                  <a:cubicBezTo>
                    <a:pt x="56412" y="127653"/>
                    <a:pt x="57960" y="124748"/>
                    <a:pt x="59412" y="121795"/>
                  </a:cubicBezTo>
                  <a:lnTo>
                    <a:pt x="59412" y="121795"/>
                  </a:lnTo>
                  <a:cubicBezTo>
                    <a:pt x="55995" y="132559"/>
                    <a:pt x="51876" y="142548"/>
                    <a:pt x="47030" y="152954"/>
                  </a:cubicBezTo>
                  <a:cubicBezTo>
                    <a:pt x="42244" y="163241"/>
                    <a:pt x="37945" y="174135"/>
                    <a:pt x="38041" y="185482"/>
                  </a:cubicBezTo>
                  <a:cubicBezTo>
                    <a:pt x="43994" y="180231"/>
                    <a:pt x="50018" y="174873"/>
                    <a:pt x="54257" y="168170"/>
                  </a:cubicBezTo>
                  <a:cubicBezTo>
                    <a:pt x="58900" y="160824"/>
                    <a:pt x="61163" y="152156"/>
                    <a:pt x="61829" y="143489"/>
                  </a:cubicBezTo>
                  <a:cubicBezTo>
                    <a:pt x="62449" y="135392"/>
                    <a:pt x="61746" y="127260"/>
                    <a:pt x="60651" y="119212"/>
                  </a:cubicBezTo>
                  <a:cubicBezTo>
                    <a:pt x="63568" y="112961"/>
                    <a:pt x="66032" y="106496"/>
                    <a:pt x="68033" y="99900"/>
                  </a:cubicBezTo>
                  <a:cubicBezTo>
                    <a:pt x="69545" y="94935"/>
                    <a:pt x="70795" y="89875"/>
                    <a:pt x="71783" y="84779"/>
                  </a:cubicBezTo>
                  <a:lnTo>
                    <a:pt x="71783" y="84779"/>
                  </a:lnTo>
                  <a:cubicBezTo>
                    <a:pt x="70569" y="93399"/>
                    <a:pt x="67735" y="109365"/>
                    <a:pt x="68140" y="112997"/>
                  </a:cubicBezTo>
                  <a:cubicBezTo>
                    <a:pt x="69295" y="123474"/>
                    <a:pt x="71569" y="133809"/>
                    <a:pt x="72712" y="144286"/>
                  </a:cubicBezTo>
                  <a:cubicBezTo>
                    <a:pt x="72771" y="144822"/>
                    <a:pt x="72807" y="145394"/>
                    <a:pt x="72783" y="145953"/>
                  </a:cubicBezTo>
                  <a:cubicBezTo>
                    <a:pt x="72390" y="146894"/>
                    <a:pt x="72676" y="147287"/>
                    <a:pt x="72247" y="148215"/>
                  </a:cubicBezTo>
                  <a:cubicBezTo>
                    <a:pt x="73521" y="146798"/>
                    <a:pt x="75498" y="143215"/>
                    <a:pt x="75545" y="142084"/>
                  </a:cubicBezTo>
                  <a:cubicBezTo>
                    <a:pt x="81153" y="128939"/>
                    <a:pt x="80963" y="118354"/>
                    <a:pt x="80201" y="104079"/>
                  </a:cubicBezTo>
                  <a:cubicBezTo>
                    <a:pt x="79760" y="95780"/>
                    <a:pt x="78022" y="87160"/>
                    <a:pt x="72878" y="80695"/>
                  </a:cubicBezTo>
                  <a:cubicBezTo>
                    <a:pt x="72878" y="80671"/>
                    <a:pt x="72890" y="80659"/>
                    <a:pt x="72902" y="80647"/>
                  </a:cubicBezTo>
                  <a:cubicBezTo>
                    <a:pt x="72878" y="80647"/>
                    <a:pt x="72866" y="80647"/>
                    <a:pt x="72843" y="80659"/>
                  </a:cubicBezTo>
                  <a:cubicBezTo>
                    <a:pt x="72759" y="80552"/>
                    <a:pt x="72664" y="80445"/>
                    <a:pt x="72581" y="80326"/>
                  </a:cubicBezTo>
                  <a:cubicBezTo>
                    <a:pt x="73247" y="76278"/>
                    <a:pt x="73759" y="72194"/>
                    <a:pt x="74117" y="68110"/>
                  </a:cubicBezTo>
                  <a:cubicBezTo>
                    <a:pt x="74581" y="62752"/>
                    <a:pt x="74771" y="57371"/>
                    <a:pt x="74688" y="51989"/>
                  </a:cubicBezTo>
                  <a:lnTo>
                    <a:pt x="74688" y="51989"/>
                  </a:lnTo>
                  <a:cubicBezTo>
                    <a:pt x="81320" y="69384"/>
                    <a:pt x="94607" y="84255"/>
                    <a:pt x="111359" y="92447"/>
                  </a:cubicBezTo>
                  <a:cubicBezTo>
                    <a:pt x="108073" y="82850"/>
                    <a:pt x="103966" y="73456"/>
                    <a:pt x="98286" y="65050"/>
                  </a:cubicBezTo>
                  <a:cubicBezTo>
                    <a:pt x="95119" y="60347"/>
                    <a:pt x="91440" y="55966"/>
                    <a:pt x="87261" y="52144"/>
                  </a:cubicBezTo>
                  <a:cubicBezTo>
                    <a:pt x="83927" y="49108"/>
                    <a:pt x="78879" y="44083"/>
                    <a:pt x="74581" y="42690"/>
                  </a:cubicBezTo>
                  <a:lnTo>
                    <a:pt x="74331" y="43274"/>
                  </a:lnTo>
                  <a:cubicBezTo>
                    <a:pt x="74164" y="40750"/>
                    <a:pt x="73938" y="38226"/>
                    <a:pt x="73640" y="35701"/>
                  </a:cubicBezTo>
                  <a:cubicBezTo>
                    <a:pt x="72402" y="24938"/>
                    <a:pt x="70080" y="14365"/>
                    <a:pt x="66651" y="4090"/>
                  </a:cubicBezTo>
                  <a:cubicBezTo>
                    <a:pt x="66223" y="2816"/>
                    <a:pt x="65770" y="1566"/>
                    <a:pt x="65282" y="316"/>
                  </a:cubicBezTo>
                  <a:cubicBezTo>
                    <a:pt x="65195" y="98"/>
                    <a:pt x="64999" y="0"/>
                    <a:pt x="64810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2411848" y="1602237"/>
              <a:ext cx="774625" cy="263425"/>
            </a:xfrm>
            <a:custGeom>
              <a:avLst/>
              <a:gdLst/>
              <a:ahLst/>
              <a:cxnLst/>
              <a:rect l="l" t="t" r="r" b="b"/>
              <a:pathLst>
                <a:path w="29303" h="9965" extrusionOk="0">
                  <a:moveTo>
                    <a:pt x="3352" y="1"/>
                  </a:moveTo>
                  <a:cubicBezTo>
                    <a:pt x="2496" y="1"/>
                    <a:pt x="1634" y="134"/>
                    <a:pt x="1037" y="712"/>
                  </a:cubicBezTo>
                  <a:cubicBezTo>
                    <a:pt x="1" y="1724"/>
                    <a:pt x="418" y="3593"/>
                    <a:pt x="1489" y="4546"/>
                  </a:cubicBezTo>
                  <a:cubicBezTo>
                    <a:pt x="2573" y="5510"/>
                    <a:pt x="4073" y="5808"/>
                    <a:pt x="5502" y="6058"/>
                  </a:cubicBezTo>
                  <a:cubicBezTo>
                    <a:pt x="12598" y="7332"/>
                    <a:pt x="19682" y="8606"/>
                    <a:pt x="26778" y="9880"/>
                  </a:cubicBezTo>
                  <a:cubicBezTo>
                    <a:pt x="27020" y="9925"/>
                    <a:pt x="27279" y="9964"/>
                    <a:pt x="27530" y="9964"/>
                  </a:cubicBezTo>
                  <a:cubicBezTo>
                    <a:pt x="27872" y="9964"/>
                    <a:pt x="28198" y="9892"/>
                    <a:pt x="28445" y="9666"/>
                  </a:cubicBezTo>
                  <a:cubicBezTo>
                    <a:pt x="29302" y="8856"/>
                    <a:pt x="28123" y="7534"/>
                    <a:pt x="27076" y="7010"/>
                  </a:cubicBezTo>
                  <a:cubicBezTo>
                    <a:pt x="23516" y="5236"/>
                    <a:pt x="19765" y="3855"/>
                    <a:pt x="15908" y="2891"/>
                  </a:cubicBezTo>
                  <a:cubicBezTo>
                    <a:pt x="12145" y="1272"/>
                    <a:pt x="8097" y="295"/>
                    <a:pt x="4001" y="22"/>
                  </a:cubicBezTo>
                  <a:cubicBezTo>
                    <a:pt x="3788" y="9"/>
                    <a:pt x="3570" y="1"/>
                    <a:pt x="335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6031650" y="3960022"/>
              <a:ext cx="619451" cy="647922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6"/>
          <p:cNvGrpSpPr/>
          <p:nvPr/>
        </p:nvGrpSpPr>
        <p:grpSpPr>
          <a:xfrm rot="-1354900">
            <a:off x="5149644" y="-3811001"/>
            <a:ext cx="4709881" cy="4588659"/>
            <a:chOff x="4484375" y="647000"/>
            <a:chExt cx="4485600" cy="4370150"/>
          </a:xfrm>
        </p:grpSpPr>
        <p:sp>
          <p:nvSpPr>
            <p:cNvPr id="94" name="Google Shape;94;p6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6"/>
          <p:cNvGrpSpPr/>
          <p:nvPr/>
        </p:nvGrpSpPr>
        <p:grpSpPr>
          <a:xfrm rot="5616482">
            <a:off x="7418149" y="3836581"/>
            <a:ext cx="3802920" cy="3343103"/>
            <a:chOff x="4484375" y="647000"/>
            <a:chExt cx="4485600" cy="4370150"/>
          </a:xfrm>
        </p:grpSpPr>
        <p:sp>
          <p:nvSpPr>
            <p:cNvPr id="97" name="Google Shape;97;p6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51;p4">
            <a:extLst>
              <a:ext uri="{FF2B5EF4-FFF2-40B4-BE49-F238E27FC236}">
                <a16:creationId xmlns:a16="http://schemas.microsoft.com/office/drawing/2014/main" id="{359700B5-FF6D-4FA5-950E-33FED20C5C5B}"/>
              </a:ext>
            </a:extLst>
          </p:cNvPr>
          <p:cNvSpPr/>
          <p:nvPr userDrawn="1"/>
        </p:nvSpPr>
        <p:spPr>
          <a:xfrm>
            <a:off x="-436153" y="-954819"/>
            <a:ext cx="4310577" cy="2613259"/>
          </a:xfrm>
          <a:custGeom>
            <a:avLst/>
            <a:gdLst/>
            <a:ahLst/>
            <a:cxnLst/>
            <a:rect l="l" t="t" r="r" b="b"/>
            <a:pathLst>
              <a:path w="165935" h="100597" extrusionOk="0">
                <a:moveTo>
                  <a:pt x="107226" y="0"/>
                </a:moveTo>
                <a:cubicBezTo>
                  <a:pt x="89919" y="0"/>
                  <a:pt x="74644" y="3565"/>
                  <a:pt x="72770" y="4020"/>
                </a:cubicBezTo>
                <a:cubicBezTo>
                  <a:pt x="38633" y="12386"/>
                  <a:pt x="4125" y="38620"/>
                  <a:pt x="1738" y="69350"/>
                </a:cubicBezTo>
                <a:cubicBezTo>
                  <a:pt x="1553" y="71714"/>
                  <a:pt x="0" y="91645"/>
                  <a:pt x="12028" y="98621"/>
                </a:cubicBezTo>
                <a:cubicBezTo>
                  <a:pt x="14425" y="100005"/>
                  <a:pt x="16881" y="100596"/>
                  <a:pt x="19526" y="100596"/>
                </a:cubicBezTo>
                <a:cubicBezTo>
                  <a:pt x="29721" y="100596"/>
                  <a:pt x="42731" y="91822"/>
                  <a:pt x="66026" y="85897"/>
                </a:cubicBezTo>
                <a:cubicBezTo>
                  <a:pt x="80007" y="82341"/>
                  <a:pt x="91166" y="81474"/>
                  <a:pt x="100472" y="81474"/>
                </a:cubicBezTo>
                <a:cubicBezTo>
                  <a:pt x="109322" y="81474"/>
                  <a:pt x="116496" y="82258"/>
                  <a:pt x="122826" y="82258"/>
                </a:cubicBezTo>
                <a:cubicBezTo>
                  <a:pt x="130573" y="82258"/>
                  <a:pt x="137057" y="81084"/>
                  <a:pt x="143802" y="75863"/>
                </a:cubicBezTo>
                <a:cubicBezTo>
                  <a:pt x="160071" y="63255"/>
                  <a:pt x="165934" y="36372"/>
                  <a:pt x="155042" y="19107"/>
                </a:cubicBezTo>
                <a:cubicBezTo>
                  <a:pt x="145446" y="3861"/>
                  <a:pt x="125236" y="0"/>
                  <a:pt x="107226" y="0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;p4">
            <a:extLst>
              <a:ext uri="{FF2B5EF4-FFF2-40B4-BE49-F238E27FC236}">
                <a16:creationId xmlns:a16="http://schemas.microsoft.com/office/drawing/2014/main" id="{2325C1D3-7FA8-42B3-9187-5D6AE33AF0A5}"/>
              </a:ext>
            </a:extLst>
          </p:cNvPr>
          <p:cNvSpPr/>
          <p:nvPr userDrawn="1"/>
        </p:nvSpPr>
        <p:spPr>
          <a:xfrm>
            <a:off x="-436776" y="-1299540"/>
            <a:ext cx="4384638" cy="3228743"/>
          </a:xfrm>
          <a:custGeom>
            <a:avLst/>
            <a:gdLst/>
            <a:ahLst/>
            <a:cxnLst/>
            <a:rect l="l" t="t" r="r" b="b"/>
            <a:pathLst>
              <a:path w="168786" h="124290" fill="none" extrusionOk="0">
                <a:moveTo>
                  <a:pt x="157708" y="31983"/>
                </a:moveTo>
                <a:cubicBezTo>
                  <a:pt x="168786" y="50453"/>
                  <a:pt x="162830" y="79237"/>
                  <a:pt x="146283" y="92702"/>
                </a:cubicBezTo>
                <a:cubicBezTo>
                  <a:pt x="127905" y="107673"/>
                  <a:pt x="111474" y="91612"/>
                  <a:pt x="67163" y="103478"/>
                </a:cubicBezTo>
                <a:cubicBezTo>
                  <a:pt x="37313" y="111450"/>
                  <a:pt x="24057" y="124289"/>
                  <a:pt x="12237" y="117059"/>
                </a:cubicBezTo>
                <a:cubicBezTo>
                  <a:pt x="1" y="109619"/>
                  <a:pt x="1577" y="88275"/>
                  <a:pt x="1762" y="85749"/>
                </a:cubicBezTo>
                <a:cubicBezTo>
                  <a:pt x="4196" y="52863"/>
                  <a:pt x="39306" y="24775"/>
                  <a:pt x="74022" y="15853"/>
                </a:cubicBezTo>
                <a:cubicBezTo>
                  <a:pt x="77916" y="14833"/>
                  <a:pt x="138565" y="1"/>
                  <a:pt x="157708" y="31983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3;p4">
            <a:extLst>
              <a:ext uri="{FF2B5EF4-FFF2-40B4-BE49-F238E27FC236}">
                <a16:creationId xmlns:a16="http://schemas.microsoft.com/office/drawing/2014/main" id="{8DBAD252-AEF5-4A86-82C1-2607907912A1}"/>
              </a:ext>
            </a:extLst>
          </p:cNvPr>
          <p:cNvSpPr/>
          <p:nvPr userDrawn="1"/>
        </p:nvSpPr>
        <p:spPr>
          <a:xfrm>
            <a:off x="-296497" y="-1353106"/>
            <a:ext cx="4384638" cy="3228717"/>
          </a:xfrm>
          <a:custGeom>
            <a:avLst/>
            <a:gdLst/>
            <a:ahLst/>
            <a:cxnLst/>
            <a:rect l="l" t="t" r="r" b="b"/>
            <a:pathLst>
              <a:path w="168786" h="124289" fill="none" extrusionOk="0">
                <a:moveTo>
                  <a:pt x="157708" y="31982"/>
                </a:moveTo>
                <a:cubicBezTo>
                  <a:pt x="168786" y="50453"/>
                  <a:pt x="162830" y="79236"/>
                  <a:pt x="146259" y="92724"/>
                </a:cubicBezTo>
                <a:cubicBezTo>
                  <a:pt x="127905" y="107672"/>
                  <a:pt x="111450" y="91612"/>
                  <a:pt x="67139" y="103477"/>
                </a:cubicBezTo>
                <a:cubicBezTo>
                  <a:pt x="37313" y="111450"/>
                  <a:pt x="24057" y="124289"/>
                  <a:pt x="12214" y="117081"/>
                </a:cubicBezTo>
                <a:cubicBezTo>
                  <a:pt x="1" y="109619"/>
                  <a:pt x="1577" y="88298"/>
                  <a:pt x="1762" y="85748"/>
                </a:cubicBezTo>
                <a:cubicBezTo>
                  <a:pt x="4195" y="52886"/>
                  <a:pt x="39306" y="24775"/>
                  <a:pt x="74022" y="15852"/>
                </a:cubicBezTo>
                <a:cubicBezTo>
                  <a:pt x="77916" y="14856"/>
                  <a:pt x="138542" y="0"/>
                  <a:pt x="157708" y="31982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5;p4">
            <a:extLst>
              <a:ext uri="{FF2B5EF4-FFF2-40B4-BE49-F238E27FC236}">
                <a16:creationId xmlns:a16="http://schemas.microsoft.com/office/drawing/2014/main" id="{DA7F35F9-DB1B-4D5E-AFD2-A3B6CB6FC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158487" y="-362375"/>
            <a:ext cx="8855689" cy="6554325"/>
            <a:chOff x="-432800" y="-296625"/>
            <a:chExt cx="8274025" cy="6554325"/>
          </a:xfrm>
        </p:grpSpPr>
        <p:sp>
          <p:nvSpPr>
            <p:cNvPr id="101" name="Google Shape;101;p7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3340225" y="1363275"/>
            <a:ext cx="23670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2"/>
          </p:nvPr>
        </p:nvSpPr>
        <p:spPr>
          <a:xfrm>
            <a:off x="3340225" y="1758625"/>
            <a:ext cx="23670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7" name="Google Shape;51;p4">
            <a:extLst>
              <a:ext uri="{FF2B5EF4-FFF2-40B4-BE49-F238E27FC236}">
                <a16:creationId xmlns:a16="http://schemas.microsoft.com/office/drawing/2014/main" id="{EC60C797-B433-4BB3-8E10-66940C5B6946}"/>
              </a:ext>
            </a:extLst>
          </p:cNvPr>
          <p:cNvSpPr/>
          <p:nvPr userDrawn="1"/>
        </p:nvSpPr>
        <p:spPr>
          <a:xfrm>
            <a:off x="-436153" y="-954819"/>
            <a:ext cx="4310577" cy="2613259"/>
          </a:xfrm>
          <a:custGeom>
            <a:avLst/>
            <a:gdLst/>
            <a:ahLst/>
            <a:cxnLst/>
            <a:rect l="l" t="t" r="r" b="b"/>
            <a:pathLst>
              <a:path w="165935" h="100597" extrusionOk="0">
                <a:moveTo>
                  <a:pt x="107226" y="0"/>
                </a:moveTo>
                <a:cubicBezTo>
                  <a:pt x="89919" y="0"/>
                  <a:pt x="74644" y="3565"/>
                  <a:pt x="72770" y="4020"/>
                </a:cubicBezTo>
                <a:cubicBezTo>
                  <a:pt x="38633" y="12386"/>
                  <a:pt x="4125" y="38620"/>
                  <a:pt x="1738" y="69350"/>
                </a:cubicBezTo>
                <a:cubicBezTo>
                  <a:pt x="1553" y="71714"/>
                  <a:pt x="0" y="91645"/>
                  <a:pt x="12028" y="98621"/>
                </a:cubicBezTo>
                <a:cubicBezTo>
                  <a:pt x="14425" y="100005"/>
                  <a:pt x="16881" y="100596"/>
                  <a:pt x="19526" y="100596"/>
                </a:cubicBezTo>
                <a:cubicBezTo>
                  <a:pt x="29721" y="100596"/>
                  <a:pt x="42731" y="91822"/>
                  <a:pt x="66026" y="85897"/>
                </a:cubicBezTo>
                <a:cubicBezTo>
                  <a:pt x="80007" y="82341"/>
                  <a:pt x="91166" y="81474"/>
                  <a:pt x="100472" y="81474"/>
                </a:cubicBezTo>
                <a:cubicBezTo>
                  <a:pt x="109322" y="81474"/>
                  <a:pt x="116496" y="82258"/>
                  <a:pt x="122826" y="82258"/>
                </a:cubicBezTo>
                <a:cubicBezTo>
                  <a:pt x="130573" y="82258"/>
                  <a:pt x="137057" y="81084"/>
                  <a:pt x="143802" y="75863"/>
                </a:cubicBezTo>
                <a:cubicBezTo>
                  <a:pt x="160071" y="63255"/>
                  <a:pt x="165934" y="36372"/>
                  <a:pt x="155042" y="19107"/>
                </a:cubicBezTo>
                <a:cubicBezTo>
                  <a:pt x="145446" y="3861"/>
                  <a:pt x="125236" y="0"/>
                  <a:pt x="107226" y="0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2;p4">
            <a:extLst>
              <a:ext uri="{FF2B5EF4-FFF2-40B4-BE49-F238E27FC236}">
                <a16:creationId xmlns:a16="http://schemas.microsoft.com/office/drawing/2014/main" id="{E7FDB20F-03A2-49C2-81CB-52FB6A36B0DF}"/>
              </a:ext>
            </a:extLst>
          </p:cNvPr>
          <p:cNvSpPr/>
          <p:nvPr userDrawn="1"/>
        </p:nvSpPr>
        <p:spPr>
          <a:xfrm>
            <a:off x="-436776" y="-1299540"/>
            <a:ext cx="4384638" cy="3228743"/>
          </a:xfrm>
          <a:custGeom>
            <a:avLst/>
            <a:gdLst/>
            <a:ahLst/>
            <a:cxnLst/>
            <a:rect l="l" t="t" r="r" b="b"/>
            <a:pathLst>
              <a:path w="168786" h="124290" fill="none" extrusionOk="0">
                <a:moveTo>
                  <a:pt x="157708" y="31983"/>
                </a:moveTo>
                <a:cubicBezTo>
                  <a:pt x="168786" y="50453"/>
                  <a:pt x="162830" y="79237"/>
                  <a:pt x="146283" y="92702"/>
                </a:cubicBezTo>
                <a:cubicBezTo>
                  <a:pt x="127905" y="107673"/>
                  <a:pt x="111474" y="91612"/>
                  <a:pt x="67163" y="103478"/>
                </a:cubicBezTo>
                <a:cubicBezTo>
                  <a:pt x="37313" y="111450"/>
                  <a:pt x="24057" y="124289"/>
                  <a:pt x="12237" y="117059"/>
                </a:cubicBezTo>
                <a:cubicBezTo>
                  <a:pt x="1" y="109619"/>
                  <a:pt x="1577" y="88275"/>
                  <a:pt x="1762" y="85749"/>
                </a:cubicBezTo>
                <a:cubicBezTo>
                  <a:pt x="4196" y="52863"/>
                  <a:pt x="39306" y="24775"/>
                  <a:pt x="74022" y="15853"/>
                </a:cubicBezTo>
                <a:cubicBezTo>
                  <a:pt x="77916" y="14833"/>
                  <a:pt x="138565" y="1"/>
                  <a:pt x="157708" y="31983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3;p4">
            <a:extLst>
              <a:ext uri="{FF2B5EF4-FFF2-40B4-BE49-F238E27FC236}">
                <a16:creationId xmlns:a16="http://schemas.microsoft.com/office/drawing/2014/main" id="{0FF4778B-DA12-44C0-83CB-CA8EB56F7A6F}"/>
              </a:ext>
            </a:extLst>
          </p:cNvPr>
          <p:cNvSpPr/>
          <p:nvPr userDrawn="1"/>
        </p:nvSpPr>
        <p:spPr>
          <a:xfrm>
            <a:off x="-296497" y="-1353106"/>
            <a:ext cx="4384638" cy="3228717"/>
          </a:xfrm>
          <a:custGeom>
            <a:avLst/>
            <a:gdLst/>
            <a:ahLst/>
            <a:cxnLst/>
            <a:rect l="l" t="t" r="r" b="b"/>
            <a:pathLst>
              <a:path w="168786" h="124289" fill="none" extrusionOk="0">
                <a:moveTo>
                  <a:pt x="157708" y="31982"/>
                </a:moveTo>
                <a:cubicBezTo>
                  <a:pt x="168786" y="50453"/>
                  <a:pt x="162830" y="79236"/>
                  <a:pt x="146259" y="92724"/>
                </a:cubicBezTo>
                <a:cubicBezTo>
                  <a:pt x="127905" y="107672"/>
                  <a:pt x="111450" y="91612"/>
                  <a:pt x="67139" y="103477"/>
                </a:cubicBezTo>
                <a:cubicBezTo>
                  <a:pt x="37313" y="111450"/>
                  <a:pt x="24057" y="124289"/>
                  <a:pt x="12214" y="117081"/>
                </a:cubicBezTo>
                <a:cubicBezTo>
                  <a:pt x="1" y="109619"/>
                  <a:pt x="1577" y="88298"/>
                  <a:pt x="1762" y="85748"/>
                </a:cubicBezTo>
                <a:cubicBezTo>
                  <a:pt x="4195" y="52886"/>
                  <a:pt x="39306" y="24775"/>
                  <a:pt x="74022" y="15852"/>
                </a:cubicBezTo>
                <a:cubicBezTo>
                  <a:pt x="77916" y="14856"/>
                  <a:pt x="138542" y="0"/>
                  <a:pt x="157708" y="31982"/>
                </a:cubicBezTo>
                <a:close/>
              </a:path>
            </a:pathLst>
          </a:custGeom>
          <a:noFill/>
          <a:ln w="19050" cap="flat" cmpd="sng">
            <a:solidFill>
              <a:srgbClr val="5A6182"/>
            </a:solidFill>
            <a:prstDash val="solid"/>
            <a:miter lim="231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5;p4">
            <a:extLst>
              <a:ext uri="{FF2B5EF4-FFF2-40B4-BE49-F238E27FC236}">
                <a16:creationId xmlns:a16="http://schemas.microsoft.com/office/drawing/2014/main" id="{DE019FE4-4AD3-4F48-A8D8-230F98ADBF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8"/>
          <p:cNvGrpSpPr/>
          <p:nvPr/>
        </p:nvGrpSpPr>
        <p:grpSpPr>
          <a:xfrm>
            <a:off x="-3750" y="-1750575"/>
            <a:ext cx="8520639" cy="7390231"/>
            <a:chOff x="-3750" y="-1750575"/>
            <a:chExt cx="8520639" cy="7390231"/>
          </a:xfrm>
        </p:grpSpPr>
        <p:sp>
          <p:nvSpPr>
            <p:cNvPr id="117" name="Google Shape;117;p8"/>
            <p:cNvSpPr/>
            <p:nvPr/>
          </p:nvSpPr>
          <p:spPr>
            <a:xfrm>
              <a:off x="7205189" y="3772759"/>
              <a:ext cx="1080161" cy="690324"/>
            </a:xfrm>
            <a:custGeom>
              <a:avLst/>
              <a:gdLst/>
              <a:ahLst/>
              <a:cxnLst/>
              <a:rect l="l" t="t" r="r" b="b"/>
              <a:pathLst>
                <a:path w="40861" h="26114" extrusionOk="0">
                  <a:moveTo>
                    <a:pt x="40481" y="1"/>
                  </a:moveTo>
                  <a:cubicBezTo>
                    <a:pt x="40422" y="1"/>
                    <a:pt x="40362" y="23"/>
                    <a:pt x="40308" y="77"/>
                  </a:cubicBezTo>
                  <a:cubicBezTo>
                    <a:pt x="35879" y="4387"/>
                    <a:pt x="31080" y="8328"/>
                    <a:pt x="26020" y="11876"/>
                  </a:cubicBezTo>
                  <a:cubicBezTo>
                    <a:pt x="20984" y="15424"/>
                    <a:pt x="15614" y="18520"/>
                    <a:pt x="10030" y="21139"/>
                  </a:cubicBezTo>
                  <a:cubicBezTo>
                    <a:pt x="8458" y="21878"/>
                    <a:pt x="6863" y="22580"/>
                    <a:pt x="5256" y="23271"/>
                  </a:cubicBezTo>
                  <a:cubicBezTo>
                    <a:pt x="4470" y="23604"/>
                    <a:pt x="3672" y="23937"/>
                    <a:pt x="2874" y="24259"/>
                  </a:cubicBezTo>
                  <a:cubicBezTo>
                    <a:pt x="2065" y="24580"/>
                    <a:pt x="1219" y="24854"/>
                    <a:pt x="446" y="25271"/>
                  </a:cubicBezTo>
                  <a:cubicBezTo>
                    <a:pt x="0" y="25505"/>
                    <a:pt x="273" y="26113"/>
                    <a:pt x="710" y="26113"/>
                  </a:cubicBezTo>
                  <a:cubicBezTo>
                    <a:pt x="740" y="26113"/>
                    <a:pt x="771" y="26111"/>
                    <a:pt x="803" y="26104"/>
                  </a:cubicBezTo>
                  <a:cubicBezTo>
                    <a:pt x="2303" y="25807"/>
                    <a:pt x="3779" y="25128"/>
                    <a:pt x="5196" y="24568"/>
                  </a:cubicBezTo>
                  <a:cubicBezTo>
                    <a:pt x="6649" y="24009"/>
                    <a:pt x="8077" y="23402"/>
                    <a:pt x="9482" y="22747"/>
                  </a:cubicBezTo>
                  <a:cubicBezTo>
                    <a:pt x="12304" y="21437"/>
                    <a:pt x="15066" y="20008"/>
                    <a:pt x="17769" y="18461"/>
                  </a:cubicBezTo>
                  <a:cubicBezTo>
                    <a:pt x="23175" y="15353"/>
                    <a:pt x="28306" y="11745"/>
                    <a:pt x="33069" y="7721"/>
                  </a:cubicBezTo>
                  <a:cubicBezTo>
                    <a:pt x="35748" y="5459"/>
                    <a:pt x="38272" y="3006"/>
                    <a:pt x="40677" y="458"/>
                  </a:cubicBezTo>
                  <a:cubicBezTo>
                    <a:pt x="40861" y="265"/>
                    <a:pt x="40682" y="1"/>
                    <a:pt x="4048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001450" y="1945306"/>
              <a:ext cx="4308826" cy="3243072"/>
            </a:xfrm>
            <a:custGeom>
              <a:avLst/>
              <a:gdLst/>
              <a:ahLst/>
              <a:cxnLst/>
              <a:rect l="l" t="t" r="r" b="b"/>
              <a:pathLst>
                <a:path w="162997" h="122681" extrusionOk="0">
                  <a:moveTo>
                    <a:pt x="15951" y="1"/>
                  </a:moveTo>
                  <a:cubicBezTo>
                    <a:pt x="10021" y="1"/>
                    <a:pt x="3898" y="1785"/>
                    <a:pt x="1727" y="7034"/>
                  </a:cubicBezTo>
                  <a:cubicBezTo>
                    <a:pt x="0" y="11201"/>
                    <a:pt x="1631" y="16142"/>
                    <a:pt x="4572" y="19559"/>
                  </a:cubicBezTo>
                  <a:cubicBezTo>
                    <a:pt x="7525" y="22976"/>
                    <a:pt x="11573" y="25203"/>
                    <a:pt x="15490" y="27429"/>
                  </a:cubicBezTo>
                  <a:cubicBezTo>
                    <a:pt x="27754" y="34406"/>
                    <a:pt x="39600" y="42098"/>
                    <a:pt x="50959" y="50468"/>
                  </a:cubicBezTo>
                  <a:cubicBezTo>
                    <a:pt x="55293" y="53671"/>
                    <a:pt x="59662" y="57088"/>
                    <a:pt x="62270" y="61803"/>
                  </a:cubicBezTo>
                  <a:cubicBezTo>
                    <a:pt x="65270" y="67220"/>
                    <a:pt x="65568" y="73697"/>
                    <a:pt x="67592" y="79555"/>
                  </a:cubicBezTo>
                  <a:cubicBezTo>
                    <a:pt x="70199" y="87103"/>
                    <a:pt x="75569" y="93342"/>
                    <a:pt x="81022" y="99188"/>
                  </a:cubicBezTo>
                  <a:cubicBezTo>
                    <a:pt x="91948" y="110919"/>
                    <a:pt x="106924" y="122680"/>
                    <a:pt x="123310" y="122680"/>
                  </a:cubicBezTo>
                  <a:cubicBezTo>
                    <a:pt x="127281" y="122680"/>
                    <a:pt x="131335" y="121990"/>
                    <a:pt x="135434" y="120441"/>
                  </a:cubicBezTo>
                  <a:cubicBezTo>
                    <a:pt x="141887" y="118000"/>
                    <a:pt x="154305" y="113797"/>
                    <a:pt x="158270" y="108237"/>
                  </a:cubicBezTo>
                  <a:cubicBezTo>
                    <a:pt x="162997" y="101593"/>
                    <a:pt x="158270" y="93033"/>
                    <a:pt x="153853" y="87937"/>
                  </a:cubicBezTo>
                  <a:cubicBezTo>
                    <a:pt x="148376" y="81591"/>
                    <a:pt x="140494" y="77662"/>
                    <a:pt x="132326" y="75781"/>
                  </a:cubicBezTo>
                  <a:cubicBezTo>
                    <a:pt x="126766" y="74507"/>
                    <a:pt x="120658" y="73947"/>
                    <a:pt x="116396" y="70161"/>
                  </a:cubicBezTo>
                  <a:cubicBezTo>
                    <a:pt x="113538" y="67637"/>
                    <a:pt x="111955" y="64029"/>
                    <a:pt x="110085" y="60707"/>
                  </a:cubicBezTo>
                  <a:cubicBezTo>
                    <a:pt x="102703" y="47634"/>
                    <a:pt x="90249" y="38359"/>
                    <a:pt x="78165" y="29465"/>
                  </a:cubicBezTo>
                  <a:cubicBezTo>
                    <a:pt x="60436" y="16452"/>
                    <a:pt x="41660" y="2998"/>
                    <a:pt x="19836" y="248"/>
                  </a:cubicBezTo>
                  <a:cubicBezTo>
                    <a:pt x="18581" y="89"/>
                    <a:pt x="17271" y="1"/>
                    <a:pt x="1595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80286" y="-1331903"/>
              <a:ext cx="6261183" cy="2619761"/>
            </a:xfrm>
            <a:custGeom>
              <a:avLst/>
              <a:gdLst/>
              <a:ahLst/>
              <a:cxnLst/>
              <a:rect l="l" t="t" r="r" b="b"/>
              <a:pathLst>
                <a:path w="236852" h="99102" extrusionOk="0">
                  <a:moveTo>
                    <a:pt x="57722" y="0"/>
                  </a:moveTo>
                  <a:cubicBezTo>
                    <a:pt x="51203" y="0"/>
                    <a:pt x="44684" y="315"/>
                    <a:pt x="38196" y="944"/>
                  </a:cubicBezTo>
                  <a:cubicBezTo>
                    <a:pt x="31457" y="1599"/>
                    <a:pt x="24301" y="2802"/>
                    <a:pt x="19348" y="7410"/>
                  </a:cubicBezTo>
                  <a:cubicBezTo>
                    <a:pt x="13014" y="13327"/>
                    <a:pt x="16240" y="20875"/>
                    <a:pt x="18229" y="27983"/>
                  </a:cubicBezTo>
                  <a:cubicBezTo>
                    <a:pt x="16626" y="27714"/>
                    <a:pt x="15087" y="27570"/>
                    <a:pt x="13637" y="27570"/>
                  </a:cubicBezTo>
                  <a:cubicBezTo>
                    <a:pt x="7074" y="27570"/>
                    <a:pt x="2334" y="30517"/>
                    <a:pt x="1739" y="38104"/>
                  </a:cubicBezTo>
                  <a:cubicBezTo>
                    <a:pt x="1358" y="42866"/>
                    <a:pt x="0" y="47962"/>
                    <a:pt x="965" y="52701"/>
                  </a:cubicBezTo>
                  <a:cubicBezTo>
                    <a:pt x="2024" y="57904"/>
                    <a:pt x="5727" y="61940"/>
                    <a:pt x="9252" y="65691"/>
                  </a:cubicBezTo>
                  <a:cubicBezTo>
                    <a:pt x="15252" y="72084"/>
                    <a:pt x="21539" y="78668"/>
                    <a:pt x="29718" y="81835"/>
                  </a:cubicBezTo>
                  <a:cubicBezTo>
                    <a:pt x="34176" y="83561"/>
                    <a:pt x="38827" y="84146"/>
                    <a:pt x="43578" y="84146"/>
                  </a:cubicBezTo>
                  <a:cubicBezTo>
                    <a:pt x="53577" y="84146"/>
                    <a:pt x="64016" y="81555"/>
                    <a:pt x="74022" y="81555"/>
                  </a:cubicBezTo>
                  <a:cubicBezTo>
                    <a:pt x="78715" y="81555"/>
                    <a:pt x="83313" y="82125"/>
                    <a:pt x="87726" y="83800"/>
                  </a:cubicBezTo>
                  <a:cubicBezTo>
                    <a:pt x="96846" y="87265"/>
                    <a:pt x="103918" y="95099"/>
                    <a:pt x="113265" y="97897"/>
                  </a:cubicBezTo>
                  <a:cubicBezTo>
                    <a:pt x="116131" y="98754"/>
                    <a:pt x="119088" y="99102"/>
                    <a:pt x="122069" y="99102"/>
                  </a:cubicBezTo>
                  <a:cubicBezTo>
                    <a:pt x="126292" y="99102"/>
                    <a:pt x="130563" y="98404"/>
                    <a:pt x="134696" y="97468"/>
                  </a:cubicBezTo>
                  <a:cubicBezTo>
                    <a:pt x="152698" y="93384"/>
                    <a:pt x="170355" y="84300"/>
                    <a:pt x="180666" y="68977"/>
                  </a:cubicBezTo>
                  <a:cubicBezTo>
                    <a:pt x="182035" y="66929"/>
                    <a:pt x="183297" y="64762"/>
                    <a:pt x="185107" y="63095"/>
                  </a:cubicBezTo>
                  <a:cubicBezTo>
                    <a:pt x="187476" y="60928"/>
                    <a:pt x="190584" y="59773"/>
                    <a:pt x="193548" y="58535"/>
                  </a:cubicBezTo>
                  <a:cubicBezTo>
                    <a:pt x="208753" y="52165"/>
                    <a:pt x="222326" y="41914"/>
                    <a:pt x="232625" y="29019"/>
                  </a:cubicBezTo>
                  <a:cubicBezTo>
                    <a:pt x="234458" y="26710"/>
                    <a:pt x="236268" y="24150"/>
                    <a:pt x="236506" y="21209"/>
                  </a:cubicBezTo>
                  <a:cubicBezTo>
                    <a:pt x="236851" y="16970"/>
                    <a:pt x="233720" y="13053"/>
                    <a:pt x="229886" y="11208"/>
                  </a:cubicBezTo>
                  <a:cubicBezTo>
                    <a:pt x="226333" y="9503"/>
                    <a:pt x="222276" y="9239"/>
                    <a:pt x="218307" y="9239"/>
                  </a:cubicBezTo>
                  <a:cubicBezTo>
                    <a:pt x="218007" y="9239"/>
                    <a:pt x="217707" y="9241"/>
                    <a:pt x="217408" y="9243"/>
                  </a:cubicBezTo>
                  <a:cubicBezTo>
                    <a:pt x="197101" y="9463"/>
                    <a:pt x="176903" y="13820"/>
                    <a:pt x="156655" y="13820"/>
                  </a:cubicBezTo>
                  <a:cubicBezTo>
                    <a:pt x="153884" y="13820"/>
                    <a:pt x="151113" y="13738"/>
                    <a:pt x="148340" y="13553"/>
                  </a:cubicBezTo>
                  <a:cubicBezTo>
                    <a:pt x="129731" y="12315"/>
                    <a:pt x="111776" y="6469"/>
                    <a:pt x="93429" y="3171"/>
                  </a:cubicBezTo>
                  <a:cubicBezTo>
                    <a:pt x="81652" y="1059"/>
                    <a:pt x="69687" y="0"/>
                    <a:pt x="57722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-3750" y="1477201"/>
              <a:ext cx="3002619" cy="4162455"/>
            </a:xfrm>
            <a:custGeom>
              <a:avLst/>
              <a:gdLst/>
              <a:ahLst/>
              <a:cxnLst/>
              <a:rect l="l" t="t" r="r" b="b"/>
              <a:pathLst>
                <a:path w="113585" h="157460" extrusionOk="0">
                  <a:moveTo>
                    <a:pt x="47542" y="1"/>
                  </a:moveTo>
                  <a:cubicBezTo>
                    <a:pt x="37850" y="15455"/>
                    <a:pt x="28242" y="32064"/>
                    <a:pt x="27349" y="50198"/>
                  </a:cubicBezTo>
                  <a:cubicBezTo>
                    <a:pt x="25623" y="41494"/>
                    <a:pt x="24956" y="32576"/>
                    <a:pt x="26016" y="23754"/>
                  </a:cubicBezTo>
                  <a:cubicBezTo>
                    <a:pt x="26218" y="22075"/>
                    <a:pt x="26480" y="20408"/>
                    <a:pt x="26813" y="18753"/>
                  </a:cubicBezTo>
                  <a:cubicBezTo>
                    <a:pt x="26863" y="18481"/>
                    <a:pt x="26633" y="18299"/>
                    <a:pt x="26423" y="18299"/>
                  </a:cubicBezTo>
                  <a:cubicBezTo>
                    <a:pt x="26285" y="18299"/>
                    <a:pt x="26156" y="18378"/>
                    <a:pt x="26123" y="18563"/>
                  </a:cubicBezTo>
                  <a:cubicBezTo>
                    <a:pt x="23444" y="31612"/>
                    <a:pt x="24706" y="45114"/>
                    <a:pt x="28052" y="57913"/>
                  </a:cubicBezTo>
                  <a:cubicBezTo>
                    <a:pt x="28873" y="61104"/>
                    <a:pt x="29826" y="64259"/>
                    <a:pt x="30897" y="67378"/>
                  </a:cubicBezTo>
                  <a:cubicBezTo>
                    <a:pt x="25694" y="57329"/>
                    <a:pt x="21551" y="47364"/>
                    <a:pt x="17610" y="36577"/>
                  </a:cubicBezTo>
                  <a:cubicBezTo>
                    <a:pt x="13728" y="25921"/>
                    <a:pt x="9061" y="15181"/>
                    <a:pt x="977" y="7228"/>
                  </a:cubicBezTo>
                  <a:lnTo>
                    <a:pt x="977" y="7228"/>
                  </a:lnTo>
                  <a:cubicBezTo>
                    <a:pt x="477" y="15146"/>
                    <a:pt x="0" y="23182"/>
                    <a:pt x="1751" y="30921"/>
                  </a:cubicBezTo>
                  <a:cubicBezTo>
                    <a:pt x="3656" y="39411"/>
                    <a:pt x="8192" y="47138"/>
                    <a:pt x="13847" y="53734"/>
                  </a:cubicBezTo>
                  <a:cubicBezTo>
                    <a:pt x="19134" y="59901"/>
                    <a:pt x="25385" y="65152"/>
                    <a:pt x="31838" y="70069"/>
                  </a:cubicBezTo>
                  <a:cubicBezTo>
                    <a:pt x="34195" y="76546"/>
                    <a:pt x="37041" y="82868"/>
                    <a:pt x="40279" y="88940"/>
                  </a:cubicBezTo>
                  <a:cubicBezTo>
                    <a:pt x="42720" y="93524"/>
                    <a:pt x="45411" y="97977"/>
                    <a:pt x="48316" y="102287"/>
                  </a:cubicBezTo>
                  <a:cubicBezTo>
                    <a:pt x="43077" y="95334"/>
                    <a:pt x="33802" y="82047"/>
                    <a:pt x="30957" y="79761"/>
                  </a:cubicBezTo>
                  <a:cubicBezTo>
                    <a:pt x="22718" y="73177"/>
                    <a:pt x="13812" y="67474"/>
                    <a:pt x="5584" y="60866"/>
                  </a:cubicBezTo>
                  <a:cubicBezTo>
                    <a:pt x="5168" y="60532"/>
                    <a:pt x="4739" y="60151"/>
                    <a:pt x="4358" y="59746"/>
                  </a:cubicBezTo>
                  <a:cubicBezTo>
                    <a:pt x="3977" y="58794"/>
                    <a:pt x="3489" y="58722"/>
                    <a:pt x="3132" y="57758"/>
                  </a:cubicBezTo>
                  <a:lnTo>
                    <a:pt x="3132" y="57758"/>
                  </a:lnTo>
                  <a:cubicBezTo>
                    <a:pt x="3227" y="59663"/>
                    <a:pt x="4370" y="63604"/>
                    <a:pt x="5132" y="64437"/>
                  </a:cubicBezTo>
                  <a:cubicBezTo>
                    <a:pt x="10466" y="77701"/>
                    <a:pt x="18086" y="85047"/>
                    <a:pt x="28718" y="94608"/>
                  </a:cubicBezTo>
                  <a:cubicBezTo>
                    <a:pt x="34898" y="100156"/>
                    <a:pt x="42220" y="105026"/>
                    <a:pt x="50435" y="105954"/>
                  </a:cubicBezTo>
                  <a:cubicBezTo>
                    <a:pt x="50447" y="105966"/>
                    <a:pt x="50447" y="105990"/>
                    <a:pt x="50459" y="106002"/>
                  </a:cubicBezTo>
                  <a:lnTo>
                    <a:pt x="50483" y="105954"/>
                  </a:lnTo>
                  <a:cubicBezTo>
                    <a:pt x="50626" y="105966"/>
                    <a:pt x="50769" y="105990"/>
                    <a:pt x="50900" y="106002"/>
                  </a:cubicBezTo>
                  <a:cubicBezTo>
                    <a:pt x="53293" y="109336"/>
                    <a:pt x="55817" y="112586"/>
                    <a:pt x="58460" y="115729"/>
                  </a:cubicBezTo>
                  <a:cubicBezTo>
                    <a:pt x="61925" y="119849"/>
                    <a:pt x="65592" y="123790"/>
                    <a:pt x="69450" y="127529"/>
                  </a:cubicBezTo>
                  <a:cubicBezTo>
                    <a:pt x="59786" y="123195"/>
                    <a:pt x="49180" y="120968"/>
                    <a:pt x="38582" y="120968"/>
                  </a:cubicBezTo>
                  <a:cubicBezTo>
                    <a:pt x="30547" y="120968"/>
                    <a:pt x="22516" y="122248"/>
                    <a:pt x="14907" y="124862"/>
                  </a:cubicBezTo>
                  <a:cubicBezTo>
                    <a:pt x="24027" y="129314"/>
                    <a:pt x="33564" y="133053"/>
                    <a:pt x="43530" y="134982"/>
                  </a:cubicBezTo>
                  <a:cubicBezTo>
                    <a:pt x="48145" y="135881"/>
                    <a:pt x="52859" y="136379"/>
                    <a:pt x="57570" y="136379"/>
                  </a:cubicBezTo>
                  <a:cubicBezTo>
                    <a:pt x="58534" y="136379"/>
                    <a:pt x="59498" y="136358"/>
                    <a:pt x="60460" y="136315"/>
                  </a:cubicBezTo>
                  <a:cubicBezTo>
                    <a:pt x="64961" y="136113"/>
                    <a:pt x="72081" y="136089"/>
                    <a:pt x="76105" y="134029"/>
                  </a:cubicBezTo>
                  <a:lnTo>
                    <a:pt x="75867" y="133446"/>
                  </a:lnTo>
                  <a:lnTo>
                    <a:pt x="75867" y="133446"/>
                  </a:lnTo>
                  <a:cubicBezTo>
                    <a:pt x="77772" y="135113"/>
                    <a:pt x="79725" y="136732"/>
                    <a:pt x="81713" y="138304"/>
                  </a:cubicBezTo>
                  <a:cubicBezTo>
                    <a:pt x="90202" y="145043"/>
                    <a:pt x="99310" y="150865"/>
                    <a:pt x="109002" y="155722"/>
                  </a:cubicBezTo>
                  <a:cubicBezTo>
                    <a:pt x="110205" y="156318"/>
                    <a:pt x="111407" y="156889"/>
                    <a:pt x="112645" y="157413"/>
                  </a:cubicBezTo>
                  <a:cubicBezTo>
                    <a:pt x="112717" y="157445"/>
                    <a:pt x="112787" y="157459"/>
                    <a:pt x="112854" y="157459"/>
                  </a:cubicBezTo>
                  <a:cubicBezTo>
                    <a:pt x="113290" y="157459"/>
                    <a:pt x="113584" y="156861"/>
                    <a:pt x="113110" y="156604"/>
                  </a:cubicBezTo>
                  <a:cubicBezTo>
                    <a:pt x="109216" y="154544"/>
                    <a:pt x="105347" y="152472"/>
                    <a:pt x="101549" y="150246"/>
                  </a:cubicBezTo>
                  <a:cubicBezTo>
                    <a:pt x="107466" y="138113"/>
                    <a:pt x="110014" y="124350"/>
                    <a:pt x="108788" y="110907"/>
                  </a:cubicBezTo>
                  <a:cubicBezTo>
                    <a:pt x="108121" y="103597"/>
                    <a:pt x="106359" y="96406"/>
                    <a:pt x="105847" y="89083"/>
                  </a:cubicBezTo>
                  <a:cubicBezTo>
                    <a:pt x="104061" y="94798"/>
                    <a:pt x="100561" y="99799"/>
                    <a:pt x="98072" y="105240"/>
                  </a:cubicBezTo>
                  <a:cubicBezTo>
                    <a:pt x="91762" y="119039"/>
                    <a:pt x="92405" y="135791"/>
                    <a:pt x="99644" y="149103"/>
                  </a:cubicBezTo>
                  <a:lnTo>
                    <a:pt x="99144" y="148805"/>
                  </a:lnTo>
                  <a:cubicBezTo>
                    <a:pt x="94560" y="145995"/>
                    <a:pt x="90095" y="142971"/>
                    <a:pt x="85797" y="139732"/>
                  </a:cubicBezTo>
                  <a:cubicBezTo>
                    <a:pt x="83249" y="137815"/>
                    <a:pt x="80749" y="135815"/>
                    <a:pt x="78320" y="133744"/>
                  </a:cubicBezTo>
                  <a:cubicBezTo>
                    <a:pt x="78427" y="133624"/>
                    <a:pt x="78534" y="133494"/>
                    <a:pt x="78641" y="133374"/>
                  </a:cubicBezTo>
                  <a:cubicBezTo>
                    <a:pt x="80510" y="131077"/>
                    <a:pt x="81213" y="127969"/>
                    <a:pt x="81701" y="125004"/>
                  </a:cubicBezTo>
                  <a:cubicBezTo>
                    <a:pt x="84928" y="105621"/>
                    <a:pt x="83118" y="85440"/>
                    <a:pt x="76522" y="66938"/>
                  </a:cubicBezTo>
                  <a:cubicBezTo>
                    <a:pt x="76105" y="65783"/>
                    <a:pt x="75593" y="64533"/>
                    <a:pt x="74522" y="63937"/>
                  </a:cubicBezTo>
                  <a:cubicBezTo>
                    <a:pt x="69200" y="80594"/>
                    <a:pt x="67723" y="98477"/>
                    <a:pt x="70235" y="115777"/>
                  </a:cubicBezTo>
                  <a:cubicBezTo>
                    <a:pt x="70950" y="120647"/>
                    <a:pt x="72021" y="125600"/>
                    <a:pt x="74272" y="129922"/>
                  </a:cubicBezTo>
                  <a:cubicBezTo>
                    <a:pt x="74033" y="129791"/>
                    <a:pt x="73807" y="129672"/>
                    <a:pt x="73569" y="129541"/>
                  </a:cubicBezTo>
                  <a:cubicBezTo>
                    <a:pt x="69581" y="125874"/>
                    <a:pt x="65771" y="122016"/>
                    <a:pt x="62163" y="117968"/>
                  </a:cubicBezTo>
                  <a:cubicBezTo>
                    <a:pt x="58305" y="113646"/>
                    <a:pt x="54686" y="109121"/>
                    <a:pt x="51340" y="104395"/>
                  </a:cubicBezTo>
                  <a:cubicBezTo>
                    <a:pt x="56877" y="94012"/>
                    <a:pt x="60746" y="81880"/>
                    <a:pt x="60306" y="70200"/>
                  </a:cubicBezTo>
                  <a:cubicBezTo>
                    <a:pt x="59925" y="59913"/>
                    <a:pt x="57186" y="49626"/>
                    <a:pt x="58591" y="39422"/>
                  </a:cubicBezTo>
                  <a:lnTo>
                    <a:pt x="58591" y="39422"/>
                  </a:lnTo>
                  <a:cubicBezTo>
                    <a:pt x="50590" y="44875"/>
                    <a:pt x="42994" y="52091"/>
                    <a:pt x="40767" y="61520"/>
                  </a:cubicBezTo>
                  <a:cubicBezTo>
                    <a:pt x="39053" y="68771"/>
                    <a:pt x="40755" y="76367"/>
                    <a:pt x="42851" y="83511"/>
                  </a:cubicBezTo>
                  <a:cubicBezTo>
                    <a:pt x="44470" y="89048"/>
                    <a:pt x="46340" y="94501"/>
                    <a:pt x="48268" y="99918"/>
                  </a:cubicBezTo>
                  <a:cubicBezTo>
                    <a:pt x="46578" y="97358"/>
                    <a:pt x="44970" y="94751"/>
                    <a:pt x="43434" y="92084"/>
                  </a:cubicBezTo>
                  <a:cubicBezTo>
                    <a:pt x="38100" y="82809"/>
                    <a:pt x="33743" y="72974"/>
                    <a:pt x="30564" y="62747"/>
                  </a:cubicBezTo>
                  <a:cubicBezTo>
                    <a:pt x="29933" y="60711"/>
                    <a:pt x="29349" y="58651"/>
                    <a:pt x="28814" y="56579"/>
                  </a:cubicBezTo>
                  <a:cubicBezTo>
                    <a:pt x="32743" y="55365"/>
                    <a:pt x="36112" y="52734"/>
                    <a:pt x="38803" y="49638"/>
                  </a:cubicBezTo>
                  <a:cubicBezTo>
                    <a:pt x="44494" y="43101"/>
                    <a:pt x="47411" y="34517"/>
                    <a:pt x="48399" y="25909"/>
                  </a:cubicBezTo>
                  <a:cubicBezTo>
                    <a:pt x="49376" y="17301"/>
                    <a:pt x="48566" y="8597"/>
                    <a:pt x="4754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573088" y="-1750575"/>
              <a:ext cx="2943802" cy="4903217"/>
            </a:xfrm>
            <a:custGeom>
              <a:avLst/>
              <a:gdLst/>
              <a:ahLst/>
              <a:cxnLst/>
              <a:rect l="l" t="t" r="r" b="b"/>
              <a:pathLst>
                <a:path w="111360" h="185482" extrusionOk="0">
                  <a:moveTo>
                    <a:pt x="64810" y="0"/>
                  </a:moveTo>
                  <a:cubicBezTo>
                    <a:pt x="64534" y="0"/>
                    <a:pt x="64271" y="208"/>
                    <a:pt x="64377" y="554"/>
                  </a:cubicBezTo>
                  <a:cubicBezTo>
                    <a:pt x="65663" y="4781"/>
                    <a:pt x="66937" y="8972"/>
                    <a:pt x="68044" y="13234"/>
                  </a:cubicBezTo>
                  <a:cubicBezTo>
                    <a:pt x="55281" y="17628"/>
                    <a:pt x="43756" y="25557"/>
                    <a:pt x="35124" y="35928"/>
                  </a:cubicBezTo>
                  <a:cubicBezTo>
                    <a:pt x="30421" y="41571"/>
                    <a:pt x="26575" y="47893"/>
                    <a:pt x="21765" y="53442"/>
                  </a:cubicBezTo>
                  <a:cubicBezTo>
                    <a:pt x="27063" y="50668"/>
                    <a:pt x="33076" y="49596"/>
                    <a:pt x="38684" y="47512"/>
                  </a:cubicBezTo>
                  <a:cubicBezTo>
                    <a:pt x="52900" y="42226"/>
                    <a:pt x="64294" y="29927"/>
                    <a:pt x="68592" y="15389"/>
                  </a:cubicBezTo>
                  <a:cubicBezTo>
                    <a:pt x="68640" y="15580"/>
                    <a:pt x="68687" y="15770"/>
                    <a:pt x="68735" y="15961"/>
                  </a:cubicBezTo>
                  <a:cubicBezTo>
                    <a:pt x="69985" y="21188"/>
                    <a:pt x="70997" y="26474"/>
                    <a:pt x="71747" y="31808"/>
                  </a:cubicBezTo>
                  <a:cubicBezTo>
                    <a:pt x="72200" y="34963"/>
                    <a:pt x="72545" y="38142"/>
                    <a:pt x="72807" y="41333"/>
                  </a:cubicBezTo>
                  <a:cubicBezTo>
                    <a:pt x="72640" y="41345"/>
                    <a:pt x="72485" y="41357"/>
                    <a:pt x="72319" y="41369"/>
                  </a:cubicBezTo>
                  <a:cubicBezTo>
                    <a:pt x="69378" y="41655"/>
                    <a:pt x="66675" y="43369"/>
                    <a:pt x="64234" y="45119"/>
                  </a:cubicBezTo>
                  <a:cubicBezTo>
                    <a:pt x="48256" y="56537"/>
                    <a:pt x="35255" y="72099"/>
                    <a:pt x="26837" y="89851"/>
                  </a:cubicBezTo>
                  <a:cubicBezTo>
                    <a:pt x="26313" y="90958"/>
                    <a:pt x="25801" y="92196"/>
                    <a:pt x="26134" y="93375"/>
                  </a:cubicBezTo>
                  <a:cubicBezTo>
                    <a:pt x="41672" y="85362"/>
                    <a:pt x="55352" y="73766"/>
                    <a:pt x="65818" y="59740"/>
                  </a:cubicBezTo>
                  <a:cubicBezTo>
                    <a:pt x="68759" y="55799"/>
                    <a:pt x="71497" y="51549"/>
                    <a:pt x="72962" y="46893"/>
                  </a:cubicBezTo>
                  <a:cubicBezTo>
                    <a:pt x="73045" y="47143"/>
                    <a:pt x="73117" y="47405"/>
                    <a:pt x="73200" y="47655"/>
                  </a:cubicBezTo>
                  <a:cubicBezTo>
                    <a:pt x="73426" y="53073"/>
                    <a:pt x="73390" y="58502"/>
                    <a:pt x="73081" y="63907"/>
                  </a:cubicBezTo>
                  <a:cubicBezTo>
                    <a:pt x="72747" y="69694"/>
                    <a:pt x="72104" y="75456"/>
                    <a:pt x="71140" y="81159"/>
                  </a:cubicBezTo>
                  <a:cubicBezTo>
                    <a:pt x="59877" y="84588"/>
                    <a:pt x="48554" y="90434"/>
                    <a:pt x="40612" y="98995"/>
                  </a:cubicBezTo>
                  <a:cubicBezTo>
                    <a:pt x="33600" y="106543"/>
                    <a:pt x="28266" y="115747"/>
                    <a:pt x="20062" y="121974"/>
                  </a:cubicBezTo>
                  <a:cubicBezTo>
                    <a:pt x="23811" y="122687"/>
                    <a:pt x="27710" y="123160"/>
                    <a:pt x="31562" y="123160"/>
                  </a:cubicBezTo>
                  <a:cubicBezTo>
                    <a:pt x="37486" y="123160"/>
                    <a:pt x="43300" y="122042"/>
                    <a:pt x="48292" y="118962"/>
                  </a:cubicBezTo>
                  <a:cubicBezTo>
                    <a:pt x="54626" y="115033"/>
                    <a:pt x="58793" y="108460"/>
                    <a:pt x="62365" y="101924"/>
                  </a:cubicBezTo>
                  <a:cubicBezTo>
                    <a:pt x="65127" y="96864"/>
                    <a:pt x="67663" y="91696"/>
                    <a:pt x="70140" y="86493"/>
                  </a:cubicBezTo>
                  <a:lnTo>
                    <a:pt x="70140" y="86493"/>
                  </a:lnTo>
                  <a:cubicBezTo>
                    <a:pt x="69521" y="89494"/>
                    <a:pt x="68818" y="92494"/>
                    <a:pt x="68021" y="95459"/>
                  </a:cubicBezTo>
                  <a:cubicBezTo>
                    <a:pt x="65235" y="105793"/>
                    <a:pt x="61365" y="115830"/>
                    <a:pt x="56376" y="125296"/>
                  </a:cubicBezTo>
                  <a:cubicBezTo>
                    <a:pt x="55388" y="127189"/>
                    <a:pt x="54340" y="129058"/>
                    <a:pt x="53257" y="130904"/>
                  </a:cubicBezTo>
                  <a:cubicBezTo>
                    <a:pt x="50236" y="129299"/>
                    <a:pt x="46787" y="128675"/>
                    <a:pt x="43355" y="128675"/>
                  </a:cubicBezTo>
                  <a:cubicBezTo>
                    <a:pt x="42661" y="128675"/>
                    <a:pt x="41968" y="128701"/>
                    <a:pt x="41279" y="128749"/>
                  </a:cubicBezTo>
                  <a:cubicBezTo>
                    <a:pt x="32635" y="129344"/>
                    <a:pt x="24503" y="133356"/>
                    <a:pt x="17717" y="138738"/>
                  </a:cubicBezTo>
                  <a:cubicBezTo>
                    <a:pt x="10942" y="144131"/>
                    <a:pt x="5370" y="150858"/>
                    <a:pt x="0" y="157657"/>
                  </a:cubicBezTo>
                  <a:cubicBezTo>
                    <a:pt x="17788" y="153585"/>
                    <a:pt x="36326" y="148644"/>
                    <a:pt x="49780" y="136440"/>
                  </a:cubicBezTo>
                  <a:lnTo>
                    <a:pt x="49780" y="136440"/>
                  </a:lnTo>
                  <a:cubicBezTo>
                    <a:pt x="44851" y="143822"/>
                    <a:pt x="39005" y="150597"/>
                    <a:pt x="32028" y="156085"/>
                  </a:cubicBezTo>
                  <a:cubicBezTo>
                    <a:pt x="30695" y="157133"/>
                    <a:pt x="29325" y="158121"/>
                    <a:pt x="27920" y="159062"/>
                  </a:cubicBezTo>
                  <a:cubicBezTo>
                    <a:pt x="27601" y="159281"/>
                    <a:pt x="27792" y="159751"/>
                    <a:pt x="28093" y="159751"/>
                  </a:cubicBezTo>
                  <a:cubicBezTo>
                    <a:pt x="28151" y="159751"/>
                    <a:pt x="28214" y="159733"/>
                    <a:pt x="28278" y="159693"/>
                  </a:cubicBezTo>
                  <a:cubicBezTo>
                    <a:pt x="39398" y="152347"/>
                    <a:pt x="48054" y="141917"/>
                    <a:pt x="54745" y="130487"/>
                  </a:cubicBezTo>
                  <a:cubicBezTo>
                    <a:pt x="56412" y="127653"/>
                    <a:pt x="57960" y="124748"/>
                    <a:pt x="59412" y="121795"/>
                  </a:cubicBezTo>
                  <a:lnTo>
                    <a:pt x="59412" y="121795"/>
                  </a:lnTo>
                  <a:cubicBezTo>
                    <a:pt x="55995" y="132559"/>
                    <a:pt x="51876" y="142548"/>
                    <a:pt x="47030" y="152954"/>
                  </a:cubicBezTo>
                  <a:cubicBezTo>
                    <a:pt x="42244" y="163241"/>
                    <a:pt x="37945" y="174135"/>
                    <a:pt x="38041" y="185482"/>
                  </a:cubicBezTo>
                  <a:cubicBezTo>
                    <a:pt x="43994" y="180231"/>
                    <a:pt x="50018" y="174873"/>
                    <a:pt x="54257" y="168170"/>
                  </a:cubicBezTo>
                  <a:cubicBezTo>
                    <a:pt x="58900" y="160824"/>
                    <a:pt x="61163" y="152156"/>
                    <a:pt x="61829" y="143489"/>
                  </a:cubicBezTo>
                  <a:cubicBezTo>
                    <a:pt x="62449" y="135392"/>
                    <a:pt x="61746" y="127260"/>
                    <a:pt x="60651" y="119212"/>
                  </a:cubicBezTo>
                  <a:cubicBezTo>
                    <a:pt x="63568" y="112961"/>
                    <a:pt x="66032" y="106496"/>
                    <a:pt x="68033" y="99900"/>
                  </a:cubicBezTo>
                  <a:cubicBezTo>
                    <a:pt x="69545" y="94935"/>
                    <a:pt x="70795" y="89875"/>
                    <a:pt x="71783" y="84779"/>
                  </a:cubicBezTo>
                  <a:lnTo>
                    <a:pt x="71783" y="84779"/>
                  </a:lnTo>
                  <a:cubicBezTo>
                    <a:pt x="70569" y="93399"/>
                    <a:pt x="67735" y="109365"/>
                    <a:pt x="68140" y="112997"/>
                  </a:cubicBezTo>
                  <a:cubicBezTo>
                    <a:pt x="69295" y="123474"/>
                    <a:pt x="71569" y="133809"/>
                    <a:pt x="72712" y="144286"/>
                  </a:cubicBezTo>
                  <a:cubicBezTo>
                    <a:pt x="72771" y="144822"/>
                    <a:pt x="72807" y="145394"/>
                    <a:pt x="72783" y="145953"/>
                  </a:cubicBezTo>
                  <a:cubicBezTo>
                    <a:pt x="72390" y="146894"/>
                    <a:pt x="72676" y="147287"/>
                    <a:pt x="72247" y="148215"/>
                  </a:cubicBezTo>
                  <a:cubicBezTo>
                    <a:pt x="73521" y="146798"/>
                    <a:pt x="75498" y="143215"/>
                    <a:pt x="75545" y="142084"/>
                  </a:cubicBezTo>
                  <a:cubicBezTo>
                    <a:pt x="81153" y="128939"/>
                    <a:pt x="80963" y="118354"/>
                    <a:pt x="80201" y="104079"/>
                  </a:cubicBezTo>
                  <a:cubicBezTo>
                    <a:pt x="79760" y="95780"/>
                    <a:pt x="78022" y="87160"/>
                    <a:pt x="72878" y="80695"/>
                  </a:cubicBezTo>
                  <a:cubicBezTo>
                    <a:pt x="72878" y="80671"/>
                    <a:pt x="72890" y="80659"/>
                    <a:pt x="72902" y="80647"/>
                  </a:cubicBezTo>
                  <a:cubicBezTo>
                    <a:pt x="72878" y="80647"/>
                    <a:pt x="72866" y="80647"/>
                    <a:pt x="72843" y="80659"/>
                  </a:cubicBezTo>
                  <a:cubicBezTo>
                    <a:pt x="72759" y="80552"/>
                    <a:pt x="72664" y="80445"/>
                    <a:pt x="72581" y="80326"/>
                  </a:cubicBezTo>
                  <a:cubicBezTo>
                    <a:pt x="73247" y="76278"/>
                    <a:pt x="73759" y="72194"/>
                    <a:pt x="74117" y="68110"/>
                  </a:cubicBezTo>
                  <a:cubicBezTo>
                    <a:pt x="74581" y="62752"/>
                    <a:pt x="74771" y="57371"/>
                    <a:pt x="74688" y="51989"/>
                  </a:cubicBezTo>
                  <a:lnTo>
                    <a:pt x="74688" y="51989"/>
                  </a:lnTo>
                  <a:cubicBezTo>
                    <a:pt x="81320" y="69384"/>
                    <a:pt x="94607" y="84255"/>
                    <a:pt x="111359" y="92447"/>
                  </a:cubicBezTo>
                  <a:cubicBezTo>
                    <a:pt x="108073" y="82850"/>
                    <a:pt x="103966" y="73456"/>
                    <a:pt x="98286" y="65050"/>
                  </a:cubicBezTo>
                  <a:cubicBezTo>
                    <a:pt x="95119" y="60347"/>
                    <a:pt x="91440" y="55966"/>
                    <a:pt x="87261" y="52144"/>
                  </a:cubicBezTo>
                  <a:cubicBezTo>
                    <a:pt x="83927" y="49108"/>
                    <a:pt x="78879" y="44083"/>
                    <a:pt x="74581" y="42690"/>
                  </a:cubicBezTo>
                  <a:lnTo>
                    <a:pt x="74331" y="43274"/>
                  </a:lnTo>
                  <a:cubicBezTo>
                    <a:pt x="74164" y="40750"/>
                    <a:pt x="73938" y="38226"/>
                    <a:pt x="73640" y="35701"/>
                  </a:cubicBezTo>
                  <a:cubicBezTo>
                    <a:pt x="72402" y="24938"/>
                    <a:pt x="70080" y="14365"/>
                    <a:pt x="66651" y="4090"/>
                  </a:cubicBezTo>
                  <a:cubicBezTo>
                    <a:pt x="66223" y="2816"/>
                    <a:pt x="65770" y="1566"/>
                    <a:pt x="65282" y="316"/>
                  </a:cubicBezTo>
                  <a:cubicBezTo>
                    <a:pt x="65195" y="98"/>
                    <a:pt x="64999" y="0"/>
                    <a:pt x="64810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411848" y="1602237"/>
              <a:ext cx="774625" cy="263425"/>
            </a:xfrm>
            <a:custGeom>
              <a:avLst/>
              <a:gdLst/>
              <a:ahLst/>
              <a:cxnLst/>
              <a:rect l="l" t="t" r="r" b="b"/>
              <a:pathLst>
                <a:path w="29303" h="9965" extrusionOk="0">
                  <a:moveTo>
                    <a:pt x="3352" y="1"/>
                  </a:moveTo>
                  <a:cubicBezTo>
                    <a:pt x="2496" y="1"/>
                    <a:pt x="1634" y="134"/>
                    <a:pt x="1037" y="712"/>
                  </a:cubicBezTo>
                  <a:cubicBezTo>
                    <a:pt x="1" y="1724"/>
                    <a:pt x="418" y="3593"/>
                    <a:pt x="1489" y="4546"/>
                  </a:cubicBezTo>
                  <a:cubicBezTo>
                    <a:pt x="2573" y="5510"/>
                    <a:pt x="4073" y="5808"/>
                    <a:pt x="5502" y="6058"/>
                  </a:cubicBezTo>
                  <a:cubicBezTo>
                    <a:pt x="12598" y="7332"/>
                    <a:pt x="19682" y="8606"/>
                    <a:pt x="26778" y="9880"/>
                  </a:cubicBezTo>
                  <a:cubicBezTo>
                    <a:pt x="27020" y="9925"/>
                    <a:pt x="27279" y="9964"/>
                    <a:pt x="27530" y="9964"/>
                  </a:cubicBezTo>
                  <a:cubicBezTo>
                    <a:pt x="27872" y="9964"/>
                    <a:pt x="28198" y="9892"/>
                    <a:pt x="28445" y="9666"/>
                  </a:cubicBezTo>
                  <a:cubicBezTo>
                    <a:pt x="29302" y="8856"/>
                    <a:pt x="28123" y="7534"/>
                    <a:pt x="27076" y="7010"/>
                  </a:cubicBezTo>
                  <a:cubicBezTo>
                    <a:pt x="23516" y="5236"/>
                    <a:pt x="19765" y="3855"/>
                    <a:pt x="15908" y="2891"/>
                  </a:cubicBezTo>
                  <a:cubicBezTo>
                    <a:pt x="12145" y="1272"/>
                    <a:pt x="8097" y="295"/>
                    <a:pt x="4001" y="22"/>
                  </a:cubicBezTo>
                  <a:cubicBezTo>
                    <a:pt x="3788" y="9"/>
                    <a:pt x="3570" y="1"/>
                    <a:pt x="335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031650" y="3960022"/>
              <a:ext cx="619451" cy="647922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630175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9"/>
          <p:cNvGrpSpPr/>
          <p:nvPr/>
        </p:nvGrpSpPr>
        <p:grpSpPr>
          <a:xfrm>
            <a:off x="-3750" y="-1750575"/>
            <a:ext cx="8520639" cy="7390231"/>
            <a:chOff x="-3750" y="-1750575"/>
            <a:chExt cx="8520639" cy="7390231"/>
          </a:xfrm>
        </p:grpSpPr>
        <p:sp>
          <p:nvSpPr>
            <p:cNvPr id="127" name="Google Shape;127;p9"/>
            <p:cNvSpPr/>
            <p:nvPr/>
          </p:nvSpPr>
          <p:spPr>
            <a:xfrm>
              <a:off x="7205189" y="3772759"/>
              <a:ext cx="1080161" cy="690324"/>
            </a:xfrm>
            <a:custGeom>
              <a:avLst/>
              <a:gdLst/>
              <a:ahLst/>
              <a:cxnLst/>
              <a:rect l="l" t="t" r="r" b="b"/>
              <a:pathLst>
                <a:path w="40861" h="26114" extrusionOk="0">
                  <a:moveTo>
                    <a:pt x="40481" y="1"/>
                  </a:moveTo>
                  <a:cubicBezTo>
                    <a:pt x="40422" y="1"/>
                    <a:pt x="40362" y="23"/>
                    <a:pt x="40308" y="77"/>
                  </a:cubicBezTo>
                  <a:cubicBezTo>
                    <a:pt x="35879" y="4387"/>
                    <a:pt x="31080" y="8328"/>
                    <a:pt x="26020" y="11876"/>
                  </a:cubicBezTo>
                  <a:cubicBezTo>
                    <a:pt x="20984" y="15424"/>
                    <a:pt x="15614" y="18520"/>
                    <a:pt x="10030" y="21139"/>
                  </a:cubicBezTo>
                  <a:cubicBezTo>
                    <a:pt x="8458" y="21878"/>
                    <a:pt x="6863" y="22580"/>
                    <a:pt x="5256" y="23271"/>
                  </a:cubicBezTo>
                  <a:cubicBezTo>
                    <a:pt x="4470" y="23604"/>
                    <a:pt x="3672" y="23937"/>
                    <a:pt x="2874" y="24259"/>
                  </a:cubicBezTo>
                  <a:cubicBezTo>
                    <a:pt x="2065" y="24580"/>
                    <a:pt x="1219" y="24854"/>
                    <a:pt x="446" y="25271"/>
                  </a:cubicBezTo>
                  <a:cubicBezTo>
                    <a:pt x="0" y="25505"/>
                    <a:pt x="273" y="26113"/>
                    <a:pt x="710" y="26113"/>
                  </a:cubicBezTo>
                  <a:cubicBezTo>
                    <a:pt x="740" y="26113"/>
                    <a:pt x="771" y="26111"/>
                    <a:pt x="803" y="26104"/>
                  </a:cubicBezTo>
                  <a:cubicBezTo>
                    <a:pt x="2303" y="25807"/>
                    <a:pt x="3779" y="25128"/>
                    <a:pt x="5196" y="24568"/>
                  </a:cubicBezTo>
                  <a:cubicBezTo>
                    <a:pt x="6649" y="24009"/>
                    <a:pt x="8077" y="23402"/>
                    <a:pt x="9482" y="22747"/>
                  </a:cubicBezTo>
                  <a:cubicBezTo>
                    <a:pt x="12304" y="21437"/>
                    <a:pt x="15066" y="20008"/>
                    <a:pt x="17769" y="18461"/>
                  </a:cubicBezTo>
                  <a:cubicBezTo>
                    <a:pt x="23175" y="15353"/>
                    <a:pt x="28306" y="11745"/>
                    <a:pt x="33069" y="7721"/>
                  </a:cubicBezTo>
                  <a:cubicBezTo>
                    <a:pt x="35748" y="5459"/>
                    <a:pt x="38272" y="3006"/>
                    <a:pt x="40677" y="458"/>
                  </a:cubicBezTo>
                  <a:cubicBezTo>
                    <a:pt x="40861" y="265"/>
                    <a:pt x="40682" y="1"/>
                    <a:pt x="4048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2001450" y="1945306"/>
              <a:ext cx="4308826" cy="3243072"/>
            </a:xfrm>
            <a:custGeom>
              <a:avLst/>
              <a:gdLst/>
              <a:ahLst/>
              <a:cxnLst/>
              <a:rect l="l" t="t" r="r" b="b"/>
              <a:pathLst>
                <a:path w="162997" h="122681" extrusionOk="0">
                  <a:moveTo>
                    <a:pt x="15951" y="1"/>
                  </a:moveTo>
                  <a:cubicBezTo>
                    <a:pt x="10021" y="1"/>
                    <a:pt x="3898" y="1785"/>
                    <a:pt x="1727" y="7034"/>
                  </a:cubicBezTo>
                  <a:cubicBezTo>
                    <a:pt x="0" y="11201"/>
                    <a:pt x="1631" y="16142"/>
                    <a:pt x="4572" y="19559"/>
                  </a:cubicBezTo>
                  <a:cubicBezTo>
                    <a:pt x="7525" y="22976"/>
                    <a:pt x="11573" y="25203"/>
                    <a:pt x="15490" y="27429"/>
                  </a:cubicBezTo>
                  <a:cubicBezTo>
                    <a:pt x="27754" y="34406"/>
                    <a:pt x="39600" y="42098"/>
                    <a:pt x="50959" y="50468"/>
                  </a:cubicBezTo>
                  <a:cubicBezTo>
                    <a:pt x="55293" y="53671"/>
                    <a:pt x="59662" y="57088"/>
                    <a:pt x="62270" y="61803"/>
                  </a:cubicBezTo>
                  <a:cubicBezTo>
                    <a:pt x="65270" y="67220"/>
                    <a:pt x="65568" y="73697"/>
                    <a:pt x="67592" y="79555"/>
                  </a:cubicBezTo>
                  <a:cubicBezTo>
                    <a:pt x="70199" y="87103"/>
                    <a:pt x="75569" y="93342"/>
                    <a:pt x="81022" y="99188"/>
                  </a:cubicBezTo>
                  <a:cubicBezTo>
                    <a:pt x="91948" y="110919"/>
                    <a:pt x="106924" y="122680"/>
                    <a:pt x="123310" y="122680"/>
                  </a:cubicBezTo>
                  <a:cubicBezTo>
                    <a:pt x="127281" y="122680"/>
                    <a:pt x="131335" y="121990"/>
                    <a:pt x="135434" y="120441"/>
                  </a:cubicBezTo>
                  <a:cubicBezTo>
                    <a:pt x="141887" y="118000"/>
                    <a:pt x="154305" y="113797"/>
                    <a:pt x="158270" y="108237"/>
                  </a:cubicBezTo>
                  <a:cubicBezTo>
                    <a:pt x="162997" y="101593"/>
                    <a:pt x="158270" y="93033"/>
                    <a:pt x="153853" y="87937"/>
                  </a:cubicBezTo>
                  <a:cubicBezTo>
                    <a:pt x="148376" y="81591"/>
                    <a:pt x="140494" y="77662"/>
                    <a:pt x="132326" y="75781"/>
                  </a:cubicBezTo>
                  <a:cubicBezTo>
                    <a:pt x="126766" y="74507"/>
                    <a:pt x="120658" y="73947"/>
                    <a:pt x="116396" y="70161"/>
                  </a:cubicBezTo>
                  <a:cubicBezTo>
                    <a:pt x="113538" y="67637"/>
                    <a:pt x="111955" y="64029"/>
                    <a:pt x="110085" y="60707"/>
                  </a:cubicBezTo>
                  <a:cubicBezTo>
                    <a:pt x="102703" y="47634"/>
                    <a:pt x="90249" y="38359"/>
                    <a:pt x="78165" y="29465"/>
                  </a:cubicBezTo>
                  <a:cubicBezTo>
                    <a:pt x="60436" y="16452"/>
                    <a:pt x="41660" y="2998"/>
                    <a:pt x="19836" y="248"/>
                  </a:cubicBezTo>
                  <a:cubicBezTo>
                    <a:pt x="18581" y="89"/>
                    <a:pt x="17271" y="1"/>
                    <a:pt x="1595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80286" y="-1331903"/>
              <a:ext cx="6261183" cy="2619761"/>
            </a:xfrm>
            <a:custGeom>
              <a:avLst/>
              <a:gdLst/>
              <a:ahLst/>
              <a:cxnLst/>
              <a:rect l="l" t="t" r="r" b="b"/>
              <a:pathLst>
                <a:path w="236852" h="99102" extrusionOk="0">
                  <a:moveTo>
                    <a:pt x="57722" y="0"/>
                  </a:moveTo>
                  <a:cubicBezTo>
                    <a:pt x="51203" y="0"/>
                    <a:pt x="44684" y="315"/>
                    <a:pt x="38196" y="944"/>
                  </a:cubicBezTo>
                  <a:cubicBezTo>
                    <a:pt x="31457" y="1599"/>
                    <a:pt x="24301" y="2802"/>
                    <a:pt x="19348" y="7410"/>
                  </a:cubicBezTo>
                  <a:cubicBezTo>
                    <a:pt x="13014" y="13327"/>
                    <a:pt x="16240" y="20875"/>
                    <a:pt x="18229" y="27983"/>
                  </a:cubicBezTo>
                  <a:cubicBezTo>
                    <a:pt x="16626" y="27714"/>
                    <a:pt x="15087" y="27570"/>
                    <a:pt x="13637" y="27570"/>
                  </a:cubicBezTo>
                  <a:cubicBezTo>
                    <a:pt x="7074" y="27570"/>
                    <a:pt x="2334" y="30517"/>
                    <a:pt x="1739" y="38104"/>
                  </a:cubicBezTo>
                  <a:cubicBezTo>
                    <a:pt x="1358" y="42866"/>
                    <a:pt x="0" y="47962"/>
                    <a:pt x="965" y="52701"/>
                  </a:cubicBezTo>
                  <a:cubicBezTo>
                    <a:pt x="2024" y="57904"/>
                    <a:pt x="5727" y="61940"/>
                    <a:pt x="9252" y="65691"/>
                  </a:cubicBezTo>
                  <a:cubicBezTo>
                    <a:pt x="15252" y="72084"/>
                    <a:pt x="21539" y="78668"/>
                    <a:pt x="29718" y="81835"/>
                  </a:cubicBezTo>
                  <a:cubicBezTo>
                    <a:pt x="34176" y="83561"/>
                    <a:pt x="38827" y="84146"/>
                    <a:pt x="43578" y="84146"/>
                  </a:cubicBezTo>
                  <a:cubicBezTo>
                    <a:pt x="53577" y="84146"/>
                    <a:pt x="64016" y="81555"/>
                    <a:pt x="74022" y="81555"/>
                  </a:cubicBezTo>
                  <a:cubicBezTo>
                    <a:pt x="78715" y="81555"/>
                    <a:pt x="83313" y="82125"/>
                    <a:pt x="87726" y="83800"/>
                  </a:cubicBezTo>
                  <a:cubicBezTo>
                    <a:pt x="96846" y="87265"/>
                    <a:pt x="103918" y="95099"/>
                    <a:pt x="113265" y="97897"/>
                  </a:cubicBezTo>
                  <a:cubicBezTo>
                    <a:pt x="116131" y="98754"/>
                    <a:pt x="119088" y="99102"/>
                    <a:pt x="122069" y="99102"/>
                  </a:cubicBezTo>
                  <a:cubicBezTo>
                    <a:pt x="126292" y="99102"/>
                    <a:pt x="130563" y="98404"/>
                    <a:pt x="134696" y="97468"/>
                  </a:cubicBezTo>
                  <a:cubicBezTo>
                    <a:pt x="152698" y="93384"/>
                    <a:pt x="170355" y="84300"/>
                    <a:pt x="180666" y="68977"/>
                  </a:cubicBezTo>
                  <a:cubicBezTo>
                    <a:pt x="182035" y="66929"/>
                    <a:pt x="183297" y="64762"/>
                    <a:pt x="185107" y="63095"/>
                  </a:cubicBezTo>
                  <a:cubicBezTo>
                    <a:pt x="187476" y="60928"/>
                    <a:pt x="190584" y="59773"/>
                    <a:pt x="193548" y="58535"/>
                  </a:cubicBezTo>
                  <a:cubicBezTo>
                    <a:pt x="208753" y="52165"/>
                    <a:pt x="222326" y="41914"/>
                    <a:pt x="232625" y="29019"/>
                  </a:cubicBezTo>
                  <a:cubicBezTo>
                    <a:pt x="234458" y="26710"/>
                    <a:pt x="236268" y="24150"/>
                    <a:pt x="236506" y="21209"/>
                  </a:cubicBezTo>
                  <a:cubicBezTo>
                    <a:pt x="236851" y="16970"/>
                    <a:pt x="233720" y="13053"/>
                    <a:pt x="229886" y="11208"/>
                  </a:cubicBezTo>
                  <a:cubicBezTo>
                    <a:pt x="226333" y="9503"/>
                    <a:pt x="222276" y="9239"/>
                    <a:pt x="218307" y="9239"/>
                  </a:cubicBezTo>
                  <a:cubicBezTo>
                    <a:pt x="218007" y="9239"/>
                    <a:pt x="217707" y="9241"/>
                    <a:pt x="217408" y="9243"/>
                  </a:cubicBezTo>
                  <a:cubicBezTo>
                    <a:pt x="197101" y="9463"/>
                    <a:pt x="176903" y="13820"/>
                    <a:pt x="156655" y="13820"/>
                  </a:cubicBezTo>
                  <a:cubicBezTo>
                    <a:pt x="153884" y="13820"/>
                    <a:pt x="151113" y="13738"/>
                    <a:pt x="148340" y="13553"/>
                  </a:cubicBezTo>
                  <a:cubicBezTo>
                    <a:pt x="129731" y="12315"/>
                    <a:pt x="111776" y="6469"/>
                    <a:pt x="93429" y="3171"/>
                  </a:cubicBezTo>
                  <a:cubicBezTo>
                    <a:pt x="81652" y="1059"/>
                    <a:pt x="69687" y="0"/>
                    <a:pt x="57722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-3750" y="1477201"/>
              <a:ext cx="3002619" cy="4162455"/>
            </a:xfrm>
            <a:custGeom>
              <a:avLst/>
              <a:gdLst/>
              <a:ahLst/>
              <a:cxnLst/>
              <a:rect l="l" t="t" r="r" b="b"/>
              <a:pathLst>
                <a:path w="113585" h="157460" extrusionOk="0">
                  <a:moveTo>
                    <a:pt x="47542" y="1"/>
                  </a:moveTo>
                  <a:cubicBezTo>
                    <a:pt x="37850" y="15455"/>
                    <a:pt x="28242" y="32064"/>
                    <a:pt x="27349" y="50198"/>
                  </a:cubicBezTo>
                  <a:cubicBezTo>
                    <a:pt x="25623" y="41494"/>
                    <a:pt x="24956" y="32576"/>
                    <a:pt x="26016" y="23754"/>
                  </a:cubicBezTo>
                  <a:cubicBezTo>
                    <a:pt x="26218" y="22075"/>
                    <a:pt x="26480" y="20408"/>
                    <a:pt x="26813" y="18753"/>
                  </a:cubicBezTo>
                  <a:cubicBezTo>
                    <a:pt x="26863" y="18481"/>
                    <a:pt x="26633" y="18299"/>
                    <a:pt x="26423" y="18299"/>
                  </a:cubicBezTo>
                  <a:cubicBezTo>
                    <a:pt x="26285" y="18299"/>
                    <a:pt x="26156" y="18378"/>
                    <a:pt x="26123" y="18563"/>
                  </a:cubicBezTo>
                  <a:cubicBezTo>
                    <a:pt x="23444" y="31612"/>
                    <a:pt x="24706" y="45114"/>
                    <a:pt x="28052" y="57913"/>
                  </a:cubicBezTo>
                  <a:cubicBezTo>
                    <a:pt x="28873" y="61104"/>
                    <a:pt x="29826" y="64259"/>
                    <a:pt x="30897" y="67378"/>
                  </a:cubicBezTo>
                  <a:cubicBezTo>
                    <a:pt x="25694" y="57329"/>
                    <a:pt x="21551" y="47364"/>
                    <a:pt x="17610" y="36577"/>
                  </a:cubicBezTo>
                  <a:cubicBezTo>
                    <a:pt x="13728" y="25921"/>
                    <a:pt x="9061" y="15181"/>
                    <a:pt x="977" y="7228"/>
                  </a:cubicBezTo>
                  <a:lnTo>
                    <a:pt x="977" y="7228"/>
                  </a:lnTo>
                  <a:cubicBezTo>
                    <a:pt x="477" y="15146"/>
                    <a:pt x="0" y="23182"/>
                    <a:pt x="1751" y="30921"/>
                  </a:cubicBezTo>
                  <a:cubicBezTo>
                    <a:pt x="3656" y="39411"/>
                    <a:pt x="8192" y="47138"/>
                    <a:pt x="13847" y="53734"/>
                  </a:cubicBezTo>
                  <a:cubicBezTo>
                    <a:pt x="19134" y="59901"/>
                    <a:pt x="25385" y="65152"/>
                    <a:pt x="31838" y="70069"/>
                  </a:cubicBezTo>
                  <a:cubicBezTo>
                    <a:pt x="34195" y="76546"/>
                    <a:pt x="37041" y="82868"/>
                    <a:pt x="40279" y="88940"/>
                  </a:cubicBezTo>
                  <a:cubicBezTo>
                    <a:pt x="42720" y="93524"/>
                    <a:pt x="45411" y="97977"/>
                    <a:pt x="48316" y="102287"/>
                  </a:cubicBezTo>
                  <a:cubicBezTo>
                    <a:pt x="43077" y="95334"/>
                    <a:pt x="33802" y="82047"/>
                    <a:pt x="30957" y="79761"/>
                  </a:cubicBezTo>
                  <a:cubicBezTo>
                    <a:pt x="22718" y="73177"/>
                    <a:pt x="13812" y="67474"/>
                    <a:pt x="5584" y="60866"/>
                  </a:cubicBezTo>
                  <a:cubicBezTo>
                    <a:pt x="5168" y="60532"/>
                    <a:pt x="4739" y="60151"/>
                    <a:pt x="4358" y="59746"/>
                  </a:cubicBezTo>
                  <a:cubicBezTo>
                    <a:pt x="3977" y="58794"/>
                    <a:pt x="3489" y="58722"/>
                    <a:pt x="3132" y="57758"/>
                  </a:cubicBezTo>
                  <a:lnTo>
                    <a:pt x="3132" y="57758"/>
                  </a:lnTo>
                  <a:cubicBezTo>
                    <a:pt x="3227" y="59663"/>
                    <a:pt x="4370" y="63604"/>
                    <a:pt x="5132" y="64437"/>
                  </a:cubicBezTo>
                  <a:cubicBezTo>
                    <a:pt x="10466" y="77701"/>
                    <a:pt x="18086" y="85047"/>
                    <a:pt x="28718" y="94608"/>
                  </a:cubicBezTo>
                  <a:cubicBezTo>
                    <a:pt x="34898" y="100156"/>
                    <a:pt x="42220" y="105026"/>
                    <a:pt x="50435" y="105954"/>
                  </a:cubicBezTo>
                  <a:cubicBezTo>
                    <a:pt x="50447" y="105966"/>
                    <a:pt x="50447" y="105990"/>
                    <a:pt x="50459" y="106002"/>
                  </a:cubicBezTo>
                  <a:lnTo>
                    <a:pt x="50483" y="105954"/>
                  </a:lnTo>
                  <a:cubicBezTo>
                    <a:pt x="50626" y="105966"/>
                    <a:pt x="50769" y="105990"/>
                    <a:pt x="50900" y="106002"/>
                  </a:cubicBezTo>
                  <a:cubicBezTo>
                    <a:pt x="53293" y="109336"/>
                    <a:pt x="55817" y="112586"/>
                    <a:pt x="58460" y="115729"/>
                  </a:cubicBezTo>
                  <a:cubicBezTo>
                    <a:pt x="61925" y="119849"/>
                    <a:pt x="65592" y="123790"/>
                    <a:pt x="69450" y="127529"/>
                  </a:cubicBezTo>
                  <a:cubicBezTo>
                    <a:pt x="59786" y="123195"/>
                    <a:pt x="49180" y="120968"/>
                    <a:pt x="38582" y="120968"/>
                  </a:cubicBezTo>
                  <a:cubicBezTo>
                    <a:pt x="30547" y="120968"/>
                    <a:pt x="22516" y="122248"/>
                    <a:pt x="14907" y="124862"/>
                  </a:cubicBezTo>
                  <a:cubicBezTo>
                    <a:pt x="24027" y="129314"/>
                    <a:pt x="33564" y="133053"/>
                    <a:pt x="43530" y="134982"/>
                  </a:cubicBezTo>
                  <a:cubicBezTo>
                    <a:pt x="48145" y="135881"/>
                    <a:pt x="52859" y="136379"/>
                    <a:pt x="57570" y="136379"/>
                  </a:cubicBezTo>
                  <a:cubicBezTo>
                    <a:pt x="58534" y="136379"/>
                    <a:pt x="59498" y="136358"/>
                    <a:pt x="60460" y="136315"/>
                  </a:cubicBezTo>
                  <a:cubicBezTo>
                    <a:pt x="64961" y="136113"/>
                    <a:pt x="72081" y="136089"/>
                    <a:pt x="76105" y="134029"/>
                  </a:cubicBezTo>
                  <a:lnTo>
                    <a:pt x="75867" y="133446"/>
                  </a:lnTo>
                  <a:lnTo>
                    <a:pt x="75867" y="133446"/>
                  </a:lnTo>
                  <a:cubicBezTo>
                    <a:pt x="77772" y="135113"/>
                    <a:pt x="79725" y="136732"/>
                    <a:pt x="81713" y="138304"/>
                  </a:cubicBezTo>
                  <a:cubicBezTo>
                    <a:pt x="90202" y="145043"/>
                    <a:pt x="99310" y="150865"/>
                    <a:pt x="109002" y="155722"/>
                  </a:cubicBezTo>
                  <a:cubicBezTo>
                    <a:pt x="110205" y="156318"/>
                    <a:pt x="111407" y="156889"/>
                    <a:pt x="112645" y="157413"/>
                  </a:cubicBezTo>
                  <a:cubicBezTo>
                    <a:pt x="112717" y="157445"/>
                    <a:pt x="112787" y="157459"/>
                    <a:pt x="112854" y="157459"/>
                  </a:cubicBezTo>
                  <a:cubicBezTo>
                    <a:pt x="113290" y="157459"/>
                    <a:pt x="113584" y="156861"/>
                    <a:pt x="113110" y="156604"/>
                  </a:cubicBezTo>
                  <a:cubicBezTo>
                    <a:pt x="109216" y="154544"/>
                    <a:pt x="105347" y="152472"/>
                    <a:pt x="101549" y="150246"/>
                  </a:cubicBezTo>
                  <a:cubicBezTo>
                    <a:pt x="107466" y="138113"/>
                    <a:pt x="110014" y="124350"/>
                    <a:pt x="108788" y="110907"/>
                  </a:cubicBezTo>
                  <a:cubicBezTo>
                    <a:pt x="108121" y="103597"/>
                    <a:pt x="106359" y="96406"/>
                    <a:pt x="105847" y="89083"/>
                  </a:cubicBezTo>
                  <a:cubicBezTo>
                    <a:pt x="104061" y="94798"/>
                    <a:pt x="100561" y="99799"/>
                    <a:pt x="98072" y="105240"/>
                  </a:cubicBezTo>
                  <a:cubicBezTo>
                    <a:pt x="91762" y="119039"/>
                    <a:pt x="92405" y="135791"/>
                    <a:pt x="99644" y="149103"/>
                  </a:cubicBezTo>
                  <a:lnTo>
                    <a:pt x="99144" y="148805"/>
                  </a:lnTo>
                  <a:cubicBezTo>
                    <a:pt x="94560" y="145995"/>
                    <a:pt x="90095" y="142971"/>
                    <a:pt x="85797" y="139732"/>
                  </a:cubicBezTo>
                  <a:cubicBezTo>
                    <a:pt x="83249" y="137815"/>
                    <a:pt x="80749" y="135815"/>
                    <a:pt x="78320" y="133744"/>
                  </a:cubicBezTo>
                  <a:cubicBezTo>
                    <a:pt x="78427" y="133624"/>
                    <a:pt x="78534" y="133494"/>
                    <a:pt x="78641" y="133374"/>
                  </a:cubicBezTo>
                  <a:cubicBezTo>
                    <a:pt x="80510" y="131077"/>
                    <a:pt x="81213" y="127969"/>
                    <a:pt x="81701" y="125004"/>
                  </a:cubicBezTo>
                  <a:cubicBezTo>
                    <a:pt x="84928" y="105621"/>
                    <a:pt x="83118" y="85440"/>
                    <a:pt x="76522" y="66938"/>
                  </a:cubicBezTo>
                  <a:cubicBezTo>
                    <a:pt x="76105" y="65783"/>
                    <a:pt x="75593" y="64533"/>
                    <a:pt x="74522" y="63937"/>
                  </a:cubicBezTo>
                  <a:cubicBezTo>
                    <a:pt x="69200" y="80594"/>
                    <a:pt x="67723" y="98477"/>
                    <a:pt x="70235" y="115777"/>
                  </a:cubicBezTo>
                  <a:cubicBezTo>
                    <a:pt x="70950" y="120647"/>
                    <a:pt x="72021" y="125600"/>
                    <a:pt x="74272" y="129922"/>
                  </a:cubicBezTo>
                  <a:cubicBezTo>
                    <a:pt x="74033" y="129791"/>
                    <a:pt x="73807" y="129672"/>
                    <a:pt x="73569" y="129541"/>
                  </a:cubicBezTo>
                  <a:cubicBezTo>
                    <a:pt x="69581" y="125874"/>
                    <a:pt x="65771" y="122016"/>
                    <a:pt x="62163" y="117968"/>
                  </a:cubicBezTo>
                  <a:cubicBezTo>
                    <a:pt x="58305" y="113646"/>
                    <a:pt x="54686" y="109121"/>
                    <a:pt x="51340" y="104395"/>
                  </a:cubicBezTo>
                  <a:cubicBezTo>
                    <a:pt x="56877" y="94012"/>
                    <a:pt x="60746" y="81880"/>
                    <a:pt x="60306" y="70200"/>
                  </a:cubicBezTo>
                  <a:cubicBezTo>
                    <a:pt x="59925" y="59913"/>
                    <a:pt x="57186" y="49626"/>
                    <a:pt x="58591" y="39422"/>
                  </a:cubicBezTo>
                  <a:lnTo>
                    <a:pt x="58591" y="39422"/>
                  </a:lnTo>
                  <a:cubicBezTo>
                    <a:pt x="50590" y="44875"/>
                    <a:pt x="42994" y="52091"/>
                    <a:pt x="40767" y="61520"/>
                  </a:cubicBezTo>
                  <a:cubicBezTo>
                    <a:pt x="39053" y="68771"/>
                    <a:pt x="40755" y="76367"/>
                    <a:pt x="42851" y="83511"/>
                  </a:cubicBezTo>
                  <a:cubicBezTo>
                    <a:pt x="44470" y="89048"/>
                    <a:pt x="46340" y="94501"/>
                    <a:pt x="48268" y="99918"/>
                  </a:cubicBezTo>
                  <a:cubicBezTo>
                    <a:pt x="46578" y="97358"/>
                    <a:pt x="44970" y="94751"/>
                    <a:pt x="43434" y="92084"/>
                  </a:cubicBezTo>
                  <a:cubicBezTo>
                    <a:pt x="38100" y="82809"/>
                    <a:pt x="33743" y="72974"/>
                    <a:pt x="30564" y="62747"/>
                  </a:cubicBezTo>
                  <a:cubicBezTo>
                    <a:pt x="29933" y="60711"/>
                    <a:pt x="29349" y="58651"/>
                    <a:pt x="28814" y="56579"/>
                  </a:cubicBezTo>
                  <a:cubicBezTo>
                    <a:pt x="32743" y="55365"/>
                    <a:pt x="36112" y="52734"/>
                    <a:pt x="38803" y="49638"/>
                  </a:cubicBezTo>
                  <a:cubicBezTo>
                    <a:pt x="44494" y="43101"/>
                    <a:pt x="47411" y="34517"/>
                    <a:pt x="48399" y="25909"/>
                  </a:cubicBezTo>
                  <a:cubicBezTo>
                    <a:pt x="49376" y="17301"/>
                    <a:pt x="48566" y="8597"/>
                    <a:pt x="4754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573088" y="-1750575"/>
              <a:ext cx="2943802" cy="4903217"/>
            </a:xfrm>
            <a:custGeom>
              <a:avLst/>
              <a:gdLst/>
              <a:ahLst/>
              <a:cxnLst/>
              <a:rect l="l" t="t" r="r" b="b"/>
              <a:pathLst>
                <a:path w="111360" h="185482" extrusionOk="0">
                  <a:moveTo>
                    <a:pt x="64810" y="0"/>
                  </a:moveTo>
                  <a:cubicBezTo>
                    <a:pt x="64534" y="0"/>
                    <a:pt x="64271" y="208"/>
                    <a:pt x="64377" y="554"/>
                  </a:cubicBezTo>
                  <a:cubicBezTo>
                    <a:pt x="65663" y="4781"/>
                    <a:pt x="66937" y="8972"/>
                    <a:pt x="68044" y="13234"/>
                  </a:cubicBezTo>
                  <a:cubicBezTo>
                    <a:pt x="55281" y="17628"/>
                    <a:pt x="43756" y="25557"/>
                    <a:pt x="35124" y="35928"/>
                  </a:cubicBezTo>
                  <a:cubicBezTo>
                    <a:pt x="30421" y="41571"/>
                    <a:pt x="26575" y="47893"/>
                    <a:pt x="21765" y="53442"/>
                  </a:cubicBezTo>
                  <a:cubicBezTo>
                    <a:pt x="27063" y="50668"/>
                    <a:pt x="33076" y="49596"/>
                    <a:pt x="38684" y="47512"/>
                  </a:cubicBezTo>
                  <a:cubicBezTo>
                    <a:pt x="52900" y="42226"/>
                    <a:pt x="64294" y="29927"/>
                    <a:pt x="68592" y="15389"/>
                  </a:cubicBezTo>
                  <a:cubicBezTo>
                    <a:pt x="68640" y="15580"/>
                    <a:pt x="68687" y="15770"/>
                    <a:pt x="68735" y="15961"/>
                  </a:cubicBezTo>
                  <a:cubicBezTo>
                    <a:pt x="69985" y="21188"/>
                    <a:pt x="70997" y="26474"/>
                    <a:pt x="71747" y="31808"/>
                  </a:cubicBezTo>
                  <a:cubicBezTo>
                    <a:pt x="72200" y="34963"/>
                    <a:pt x="72545" y="38142"/>
                    <a:pt x="72807" y="41333"/>
                  </a:cubicBezTo>
                  <a:cubicBezTo>
                    <a:pt x="72640" y="41345"/>
                    <a:pt x="72485" y="41357"/>
                    <a:pt x="72319" y="41369"/>
                  </a:cubicBezTo>
                  <a:cubicBezTo>
                    <a:pt x="69378" y="41655"/>
                    <a:pt x="66675" y="43369"/>
                    <a:pt x="64234" y="45119"/>
                  </a:cubicBezTo>
                  <a:cubicBezTo>
                    <a:pt x="48256" y="56537"/>
                    <a:pt x="35255" y="72099"/>
                    <a:pt x="26837" y="89851"/>
                  </a:cubicBezTo>
                  <a:cubicBezTo>
                    <a:pt x="26313" y="90958"/>
                    <a:pt x="25801" y="92196"/>
                    <a:pt x="26134" y="93375"/>
                  </a:cubicBezTo>
                  <a:cubicBezTo>
                    <a:pt x="41672" y="85362"/>
                    <a:pt x="55352" y="73766"/>
                    <a:pt x="65818" y="59740"/>
                  </a:cubicBezTo>
                  <a:cubicBezTo>
                    <a:pt x="68759" y="55799"/>
                    <a:pt x="71497" y="51549"/>
                    <a:pt x="72962" y="46893"/>
                  </a:cubicBezTo>
                  <a:cubicBezTo>
                    <a:pt x="73045" y="47143"/>
                    <a:pt x="73117" y="47405"/>
                    <a:pt x="73200" y="47655"/>
                  </a:cubicBezTo>
                  <a:cubicBezTo>
                    <a:pt x="73426" y="53073"/>
                    <a:pt x="73390" y="58502"/>
                    <a:pt x="73081" y="63907"/>
                  </a:cubicBezTo>
                  <a:cubicBezTo>
                    <a:pt x="72747" y="69694"/>
                    <a:pt x="72104" y="75456"/>
                    <a:pt x="71140" y="81159"/>
                  </a:cubicBezTo>
                  <a:cubicBezTo>
                    <a:pt x="59877" y="84588"/>
                    <a:pt x="48554" y="90434"/>
                    <a:pt x="40612" y="98995"/>
                  </a:cubicBezTo>
                  <a:cubicBezTo>
                    <a:pt x="33600" y="106543"/>
                    <a:pt x="28266" y="115747"/>
                    <a:pt x="20062" y="121974"/>
                  </a:cubicBezTo>
                  <a:cubicBezTo>
                    <a:pt x="23811" y="122687"/>
                    <a:pt x="27710" y="123160"/>
                    <a:pt x="31562" y="123160"/>
                  </a:cubicBezTo>
                  <a:cubicBezTo>
                    <a:pt x="37486" y="123160"/>
                    <a:pt x="43300" y="122042"/>
                    <a:pt x="48292" y="118962"/>
                  </a:cubicBezTo>
                  <a:cubicBezTo>
                    <a:pt x="54626" y="115033"/>
                    <a:pt x="58793" y="108460"/>
                    <a:pt x="62365" y="101924"/>
                  </a:cubicBezTo>
                  <a:cubicBezTo>
                    <a:pt x="65127" y="96864"/>
                    <a:pt x="67663" y="91696"/>
                    <a:pt x="70140" y="86493"/>
                  </a:cubicBezTo>
                  <a:lnTo>
                    <a:pt x="70140" y="86493"/>
                  </a:lnTo>
                  <a:cubicBezTo>
                    <a:pt x="69521" y="89494"/>
                    <a:pt x="68818" y="92494"/>
                    <a:pt x="68021" y="95459"/>
                  </a:cubicBezTo>
                  <a:cubicBezTo>
                    <a:pt x="65235" y="105793"/>
                    <a:pt x="61365" y="115830"/>
                    <a:pt x="56376" y="125296"/>
                  </a:cubicBezTo>
                  <a:cubicBezTo>
                    <a:pt x="55388" y="127189"/>
                    <a:pt x="54340" y="129058"/>
                    <a:pt x="53257" y="130904"/>
                  </a:cubicBezTo>
                  <a:cubicBezTo>
                    <a:pt x="50236" y="129299"/>
                    <a:pt x="46787" y="128675"/>
                    <a:pt x="43355" y="128675"/>
                  </a:cubicBezTo>
                  <a:cubicBezTo>
                    <a:pt x="42661" y="128675"/>
                    <a:pt x="41968" y="128701"/>
                    <a:pt x="41279" y="128749"/>
                  </a:cubicBezTo>
                  <a:cubicBezTo>
                    <a:pt x="32635" y="129344"/>
                    <a:pt x="24503" y="133356"/>
                    <a:pt x="17717" y="138738"/>
                  </a:cubicBezTo>
                  <a:cubicBezTo>
                    <a:pt x="10942" y="144131"/>
                    <a:pt x="5370" y="150858"/>
                    <a:pt x="0" y="157657"/>
                  </a:cubicBezTo>
                  <a:cubicBezTo>
                    <a:pt x="17788" y="153585"/>
                    <a:pt x="36326" y="148644"/>
                    <a:pt x="49780" y="136440"/>
                  </a:cubicBezTo>
                  <a:lnTo>
                    <a:pt x="49780" y="136440"/>
                  </a:lnTo>
                  <a:cubicBezTo>
                    <a:pt x="44851" y="143822"/>
                    <a:pt x="39005" y="150597"/>
                    <a:pt x="32028" y="156085"/>
                  </a:cubicBezTo>
                  <a:cubicBezTo>
                    <a:pt x="30695" y="157133"/>
                    <a:pt x="29325" y="158121"/>
                    <a:pt x="27920" y="159062"/>
                  </a:cubicBezTo>
                  <a:cubicBezTo>
                    <a:pt x="27601" y="159281"/>
                    <a:pt x="27792" y="159751"/>
                    <a:pt x="28093" y="159751"/>
                  </a:cubicBezTo>
                  <a:cubicBezTo>
                    <a:pt x="28151" y="159751"/>
                    <a:pt x="28214" y="159733"/>
                    <a:pt x="28278" y="159693"/>
                  </a:cubicBezTo>
                  <a:cubicBezTo>
                    <a:pt x="39398" y="152347"/>
                    <a:pt x="48054" y="141917"/>
                    <a:pt x="54745" y="130487"/>
                  </a:cubicBezTo>
                  <a:cubicBezTo>
                    <a:pt x="56412" y="127653"/>
                    <a:pt x="57960" y="124748"/>
                    <a:pt x="59412" y="121795"/>
                  </a:cubicBezTo>
                  <a:lnTo>
                    <a:pt x="59412" y="121795"/>
                  </a:lnTo>
                  <a:cubicBezTo>
                    <a:pt x="55995" y="132559"/>
                    <a:pt x="51876" y="142548"/>
                    <a:pt x="47030" y="152954"/>
                  </a:cubicBezTo>
                  <a:cubicBezTo>
                    <a:pt x="42244" y="163241"/>
                    <a:pt x="37945" y="174135"/>
                    <a:pt x="38041" y="185482"/>
                  </a:cubicBezTo>
                  <a:cubicBezTo>
                    <a:pt x="43994" y="180231"/>
                    <a:pt x="50018" y="174873"/>
                    <a:pt x="54257" y="168170"/>
                  </a:cubicBezTo>
                  <a:cubicBezTo>
                    <a:pt x="58900" y="160824"/>
                    <a:pt x="61163" y="152156"/>
                    <a:pt x="61829" y="143489"/>
                  </a:cubicBezTo>
                  <a:cubicBezTo>
                    <a:pt x="62449" y="135392"/>
                    <a:pt x="61746" y="127260"/>
                    <a:pt x="60651" y="119212"/>
                  </a:cubicBezTo>
                  <a:cubicBezTo>
                    <a:pt x="63568" y="112961"/>
                    <a:pt x="66032" y="106496"/>
                    <a:pt x="68033" y="99900"/>
                  </a:cubicBezTo>
                  <a:cubicBezTo>
                    <a:pt x="69545" y="94935"/>
                    <a:pt x="70795" y="89875"/>
                    <a:pt x="71783" y="84779"/>
                  </a:cubicBezTo>
                  <a:lnTo>
                    <a:pt x="71783" y="84779"/>
                  </a:lnTo>
                  <a:cubicBezTo>
                    <a:pt x="70569" y="93399"/>
                    <a:pt x="67735" y="109365"/>
                    <a:pt x="68140" y="112997"/>
                  </a:cubicBezTo>
                  <a:cubicBezTo>
                    <a:pt x="69295" y="123474"/>
                    <a:pt x="71569" y="133809"/>
                    <a:pt x="72712" y="144286"/>
                  </a:cubicBezTo>
                  <a:cubicBezTo>
                    <a:pt x="72771" y="144822"/>
                    <a:pt x="72807" y="145394"/>
                    <a:pt x="72783" y="145953"/>
                  </a:cubicBezTo>
                  <a:cubicBezTo>
                    <a:pt x="72390" y="146894"/>
                    <a:pt x="72676" y="147287"/>
                    <a:pt x="72247" y="148215"/>
                  </a:cubicBezTo>
                  <a:cubicBezTo>
                    <a:pt x="73521" y="146798"/>
                    <a:pt x="75498" y="143215"/>
                    <a:pt x="75545" y="142084"/>
                  </a:cubicBezTo>
                  <a:cubicBezTo>
                    <a:pt x="81153" y="128939"/>
                    <a:pt x="80963" y="118354"/>
                    <a:pt x="80201" y="104079"/>
                  </a:cubicBezTo>
                  <a:cubicBezTo>
                    <a:pt x="79760" y="95780"/>
                    <a:pt x="78022" y="87160"/>
                    <a:pt x="72878" y="80695"/>
                  </a:cubicBezTo>
                  <a:cubicBezTo>
                    <a:pt x="72878" y="80671"/>
                    <a:pt x="72890" y="80659"/>
                    <a:pt x="72902" y="80647"/>
                  </a:cubicBezTo>
                  <a:cubicBezTo>
                    <a:pt x="72878" y="80647"/>
                    <a:pt x="72866" y="80647"/>
                    <a:pt x="72843" y="80659"/>
                  </a:cubicBezTo>
                  <a:cubicBezTo>
                    <a:pt x="72759" y="80552"/>
                    <a:pt x="72664" y="80445"/>
                    <a:pt x="72581" y="80326"/>
                  </a:cubicBezTo>
                  <a:cubicBezTo>
                    <a:pt x="73247" y="76278"/>
                    <a:pt x="73759" y="72194"/>
                    <a:pt x="74117" y="68110"/>
                  </a:cubicBezTo>
                  <a:cubicBezTo>
                    <a:pt x="74581" y="62752"/>
                    <a:pt x="74771" y="57371"/>
                    <a:pt x="74688" y="51989"/>
                  </a:cubicBezTo>
                  <a:lnTo>
                    <a:pt x="74688" y="51989"/>
                  </a:lnTo>
                  <a:cubicBezTo>
                    <a:pt x="81320" y="69384"/>
                    <a:pt x="94607" y="84255"/>
                    <a:pt x="111359" y="92447"/>
                  </a:cubicBezTo>
                  <a:cubicBezTo>
                    <a:pt x="108073" y="82850"/>
                    <a:pt x="103966" y="73456"/>
                    <a:pt x="98286" y="65050"/>
                  </a:cubicBezTo>
                  <a:cubicBezTo>
                    <a:pt x="95119" y="60347"/>
                    <a:pt x="91440" y="55966"/>
                    <a:pt x="87261" y="52144"/>
                  </a:cubicBezTo>
                  <a:cubicBezTo>
                    <a:pt x="83927" y="49108"/>
                    <a:pt x="78879" y="44083"/>
                    <a:pt x="74581" y="42690"/>
                  </a:cubicBezTo>
                  <a:lnTo>
                    <a:pt x="74331" y="43274"/>
                  </a:lnTo>
                  <a:cubicBezTo>
                    <a:pt x="74164" y="40750"/>
                    <a:pt x="73938" y="38226"/>
                    <a:pt x="73640" y="35701"/>
                  </a:cubicBezTo>
                  <a:cubicBezTo>
                    <a:pt x="72402" y="24938"/>
                    <a:pt x="70080" y="14365"/>
                    <a:pt x="66651" y="4090"/>
                  </a:cubicBezTo>
                  <a:cubicBezTo>
                    <a:pt x="66223" y="2816"/>
                    <a:pt x="65770" y="1566"/>
                    <a:pt x="65282" y="316"/>
                  </a:cubicBezTo>
                  <a:cubicBezTo>
                    <a:pt x="65195" y="98"/>
                    <a:pt x="64999" y="0"/>
                    <a:pt x="64810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2411848" y="1602237"/>
              <a:ext cx="774625" cy="263425"/>
            </a:xfrm>
            <a:custGeom>
              <a:avLst/>
              <a:gdLst/>
              <a:ahLst/>
              <a:cxnLst/>
              <a:rect l="l" t="t" r="r" b="b"/>
              <a:pathLst>
                <a:path w="29303" h="9965" extrusionOk="0">
                  <a:moveTo>
                    <a:pt x="3352" y="1"/>
                  </a:moveTo>
                  <a:cubicBezTo>
                    <a:pt x="2496" y="1"/>
                    <a:pt x="1634" y="134"/>
                    <a:pt x="1037" y="712"/>
                  </a:cubicBezTo>
                  <a:cubicBezTo>
                    <a:pt x="1" y="1724"/>
                    <a:pt x="418" y="3593"/>
                    <a:pt x="1489" y="4546"/>
                  </a:cubicBezTo>
                  <a:cubicBezTo>
                    <a:pt x="2573" y="5510"/>
                    <a:pt x="4073" y="5808"/>
                    <a:pt x="5502" y="6058"/>
                  </a:cubicBezTo>
                  <a:cubicBezTo>
                    <a:pt x="12598" y="7332"/>
                    <a:pt x="19682" y="8606"/>
                    <a:pt x="26778" y="9880"/>
                  </a:cubicBezTo>
                  <a:cubicBezTo>
                    <a:pt x="27020" y="9925"/>
                    <a:pt x="27279" y="9964"/>
                    <a:pt x="27530" y="9964"/>
                  </a:cubicBezTo>
                  <a:cubicBezTo>
                    <a:pt x="27872" y="9964"/>
                    <a:pt x="28198" y="9892"/>
                    <a:pt x="28445" y="9666"/>
                  </a:cubicBezTo>
                  <a:cubicBezTo>
                    <a:pt x="29302" y="8856"/>
                    <a:pt x="28123" y="7534"/>
                    <a:pt x="27076" y="7010"/>
                  </a:cubicBezTo>
                  <a:cubicBezTo>
                    <a:pt x="23516" y="5236"/>
                    <a:pt x="19765" y="3855"/>
                    <a:pt x="15908" y="2891"/>
                  </a:cubicBezTo>
                  <a:cubicBezTo>
                    <a:pt x="12145" y="1272"/>
                    <a:pt x="8097" y="295"/>
                    <a:pt x="4001" y="22"/>
                  </a:cubicBezTo>
                  <a:cubicBezTo>
                    <a:pt x="3788" y="9"/>
                    <a:pt x="3570" y="1"/>
                    <a:pt x="335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031650" y="3960022"/>
              <a:ext cx="619451" cy="647922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9"/>
          <p:cNvSpPr/>
          <p:nvPr/>
        </p:nvSpPr>
        <p:spPr>
          <a:xfrm>
            <a:off x="-1509599" y="-162560"/>
            <a:ext cx="6019484" cy="6041610"/>
          </a:xfrm>
          <a:custGeom>
            <a:avLst/>
            <a:gdLst/>
            <a:ahLst/>
            <a:cxnLst/>
            <a:rect l="l" t="t" r="r" b="b"/>
            <a:pathLst>
              <a:path w="181940" h="206392" extrusionOk="0">
                <a:moveTo>
                  <a:pt x="74907" y="1"/>
                </a:moveTo>
                <a:cubicBezTo>
                  <a:pt x="66695" y="1"/>
                  <a:pt x="58096" y="1329"/>
                  <a:pt x="49578" y="5156"/>
                </a:cubicBezTo>
                <a:cubicBezTo>
                  <a:pt x="13645" y="21289"/>
                  <a:pt x="0" y="69723"/>
                  <a:pt x="4025" y="105394"/>
                </a:cubicBezTo>
                <a:cubicBezTo>
                  <a:pt x="9897" y="157283"/>
                  <a:pt x="55659" y="206391"/>
                  <a:pt x="103342" y="206391"/>
                </a:cubicBezTo>
                <a:cubicBezTo>
                  <a:pt x="103899" y="206391"/>
                  <a:pt x="104456" y="206385"/>
                  <a:pt x="105013" y="206371"/>
                </a:cubicBezTo>
                <a:cubicBezTo>
                  <a:pt x="132814" y="205704"/>
                  <a:pt x="166402" y="188036"/>
                  <a:pt x="172808" y="163211"/>
                </a:cubicBezTo>
                <a:cubicBezTo>
                  <a:pt x="175415" y="153091"/>
                  <a:pt x="171510" y="149531"/>
                  <a:pt x="168783" y="130767"/>
                </a:cubicBezTo>
                <a:cubicBezTo>
                  <a:pt x="161842" y="83011"/>
                  <a:pt x="181940" y="70366"/>
                  <a:pt x="171617" y="45935"/>
                </a:cubicBezTo>
                <a:cubicBezTo>
                  <a:pt x="159342" y="16919"/>
                  <a:pt x="119575" y="7763"/>
                  <a:pt x="105013" y="4406"/>
                </a:cubicBezTo>
                <a:cubicBezTo>
                  <a:pt x="96457" y="2440"/>
                  <a:pt x="86036" y="1"/>
                  <a:pt x="74907" y="1"/>
                </a:cubicBezTo>
                <a:close/>
              </a:path>
            </a:pathLst>
          </a:custGeom>
          <a:solidFill>
            <a:srgbClr val="7F8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-1439889" y="-245476"/>
            <a:ext cx="6097499" cy="6369462"/>
          </a:xfrm>
          <a:custGeom>
            <a:avLst/>
            <a:gdLst/>
            <a:ahLst/>
            <a:cxnLst/>
            <a:rect l="l" t="t" r="r" b="b"/>
            <a:pathLst>
              <a:path w="184298" h="217592" extrusionOk="0">
                <a:moveTo>
                  <a:pt x="77058" y="601"/>
                </a:moveTo>
                <a:cubicBezTo>
                  <a:pt x="88547" y="601"/>
                  <a:pt x="99323" y="3089"/>
                  <a:pt x="108228" y="5137"/>
                </a:cubicBezTo>
                <a:lnTo>
                  <a:pt x="108633" y="5232"/>
                </a:lnTo>
                <a:cubicBezTo>
                  <a:pt x="116289" y="6994"/>
                  <a:pt x="130541" y="10268"/>
                  <a:pt x="144495" y="16912"/>
                </a:cubicBezTo>
                <a:cubicBezTo>
                  <a:pt x="161545" y="25044"/>
                  <a:pt x="172963" y="35736"/>
                  <a:pt x="178452" y="48714"/>
                </a:cubicBezTo>
                <a:cubicBezTo>
                  <a:pt x="183678" y="61060"/>
                  <a:pt x="181416" y="70633"/>
                  <a:pt x="178559" y="82742"/>
                </a:cubicBezTo>
                <a:cubicBezTo>
                  <a:pt x="175499" y="95731"/>
                  <a:pt x="171689" y="111888"/>
                  <a:pt x="175463" y="137832"/>
                </a:cubicBezTo>
                <a:cubicBezTo>
                  <a:pt x="176535" y="145237"/>
                  <a:pt x="177785" y="150381"/>
                  <a:pt x="178785" y="154512"/>
                </a:cubicBezTo>
                <a:cubicBezTo>
                  <a:pt x="180464" y="161430"/>
                  <a:pt x="181380" y="165240"/>
                  <a:pt x="179690" y="171824"/>
                </a:cubicBezTo>
                <a:cubicBezTo>
                  <a:pt x="172939" y="197970"/>
                  <a:pt x="137530" y="216282"/>
                  <a:pt x="108693" y="216972"/>
                </a:cubicBezTo>
                <a:cubicBezTo>
                  <a:pt x="108109" y="216984"/>
                  <a:pt x="107514" y="216996"/>
                  <a:pt x="106919" y="216996"/>
                </a:cubicBezTo>
                <a:cubicBezTo>
                  <a:pt x="95239" y="216996"/>
                  <a:pt x="83404" y="214210"/>
                  <a:pt x="71712" y="208698"/>
                </a:cubicBezTo>
                <a:cubicBezTo>
                  <a:pt x="60032" y="203197"/>
                  <a:pt x="49066" y="195267"/>
                  <a:pt x="39137" y="185147"/>
                </a:cubicBezTo>
                <a:cubicBezTo>
                  <a:pt x="19074" y="164692"/>
                  <a:pt x="5847" y="137689"/>
                  <a:pt x="2834" y="111078"/>
                </a:cubicBezTo>
                <a:cubicBezTo>
                  <a:pt x="608" y="91409"/>
                  <a:pt x="3584" y="69442"/>
                  <a:pt x="10990" y="50821"/>
                </a:cubicBezTo>
                <a:cubicBezTo>
                  <a:pt x="16979" y="35784"/>
                  <a:pt x="28707" y="15793"/>
                  <a:pt x="50543" y="5994"/>
                </a:cubicBezTo>
                <a:cubicBezTo>
                  <a:pt x="59449" y="1994"/>
                  <a:pt x="68450" y="601"/>
                  <a:pt x="77058" y="601"/>
                </a:cubicBezTo>
                <a:close/>
                <a:moveTo>
                  <a:pt x="77051" y="0"/>
                </a:moveTo>
                <a:cubicBezTo>
                  <a:pt x="68380" y="0"/>
                  <a:pt x="59297" y="1404"/>
                  <a:pt x="50293" y="5446"/>
                </a:cubicBezTo>
                <a:cubicBezTo>
                  <a:pt x="41232" y="9518"/>
                  <a:pt x="33124" y="15722"/>
                  <a:pt x="26171" y="23877"/>
                </a:cubicBezTo>
                <a:cubicBezTo>
                  <a:pt x="19825" y="31343"/>
                  <a:pt x="14526" y="40332"/>
                  <a:pt x="10442" y="50607"/>
                </a:cubicBezTo>
                <a:cubicBezTo>
                  <a:pt x="2989" y="69311"/>
                  <a:pt x="1" y="91374"/>
                  <a:pt x="2239" y="111138"/>
                </a:cubicBezTo>
                <a:cubicBezTo>
                  <a:pt x="5263" y="137879"/>
                  <a:pt x="18563" y="165014"/>
                  <a:pt x="38720" y="185552"/>
                </a:cubicBezTo>
                <a:cubicBezTo>
                  <a:pt x="48697" y="195732"/>
                  <a:pt x="59711" y="203697"/>
                  <a:pt x="71450" y="209233"/>
                </a:cubicBezTo>
                <a:cubicBezTo>
                  <a:pt x="83225" y="214782"/>
                  <a:pt x="95155" y="217592"/>
                  <a:pt x="106919" y="217592"/>
                </a:cubicBezTo>
                <a:cubicBezTo>
                  <a:pt x="107514" y="217592"/>
                  <a:pt x="108121" y="217580"/>
                  <a:pt x="108717" y="217568"/>
                </a:cubicBezTo>
                <a:cubicBezTo>
                  <a:pt x="123421" y="217211"/>
                  <a:pt x="139530" y="212400"/>
                  <a:pt x="152936" y="204364"/>
                </a:cubicBezTo>
                <a:cubicBezTo>
                  <a:pt x="167414" y="195672"/>
                  <a:pt x="177118" y="184171"/>
                  <a:pt x="180261" y="171967"/>
                </a:cubicBezTo>
                <a:cubicBezTo>
                  <a:pt x="182000" y="165252"/>
                  <a:pt x="181011" y="161156"/>
                  <a:pt x="179356" y="154370"/>
                </a:cubicBezTo>
                <a:cubicBezTo>
                  <a:pt x="178368" y="150250"/>
                  <a:pt x="177118" y="145130"/>
                  <a:pt x="176046" y="137737"/>
                </a:cubicBezTo>
                <a:cubicBezTo>
                  <a:pt x="172296" y="111912"/>
                  <a:pt x="176094" y="95815"/>
                  <a:pt x="179142" y="82885"/>
                </a:cubicBezTo>
                <a:cubicBezTo>
                  <a:pt x="182023" y="70657"/>
                  <a:pt x="184298" y="61013"/>
                  <a:pt x="178999" y="48476"/>
                </a:cubicBezTo>
                <a:cubicBezTo>
                  <a:pt x="173451" y="35367"/>
                  <a:pt x="161938" y="24568"/>
                  <a:pt x="144745" y="16376"/>
                </a:cubicBezTo>
                <a:cubicBezTo>
                  <a:pt x="130743" y="9709"/>
                  <a:pt x="116444" y="6411"/>
                  <a:pt x="108764" y="4649"/>
                </a:cubicBezTo>
                <a:lnTo>
                  <a:pt x="108359" y="4553"/>
                </a:lnTo>
                <a:cubicBezTo>
                  <a:pt x="99429" y="2493"/>
                  <a:pt x="88605" y="0"/>
                  <a:pt x="77051" y="0"/>
                </a:cubicBezTo>
                <a:close/>
              </a:path>
            </a:pathLst>
          </a:custGeom>
          <a:solidFill>
            <a:srgbClr val="5A61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9"/>
          <p:cNvSpPr/>
          <p:nvPr/>
        </p:nvSpPr>
        <p:spPr>
          <a:xfrm>
            <a:off x="-1392610" y="-304782"/>
            <a:ext cx="5980113" cy="6246839"/>
          </a:xfrm>
          <a:custGeom>
            <a:avLst/>
            <a:gdLst/>
            <a:ahLst/>
            <a:cxnLst/>
            <a:rect l="l" t="t" r="r" b="b"/>
            <a:pathLst>
              <a:path w="180750" h="213403" extrusionOk="0">
                <a:moveTo>
                  <a:pt x="75557" y="603"/>
                </a:moveTo>
                <a:cubicBezTo>
                  <a:pt x="86833" y="603"/>
                  <a:pt x="97405" y="3031"/>
                  <a:pt x="106133" y="5044"/>
                </a:cubicBezTo>
                <a:lnTo>
                  <a:pt x="106538" y="5139"/>
                </a:lnTo>
                <a:cubicBezTo>
                  <a:pt x="114050" y="6865"/>
                  <a:pt x="128016" y="10080"/>
                  <a:pt x="141697" y="16605"/>
                </a:cubicBezTo>
                <a:cubicBezTo>
                  <a:pt x="158413" y="24570"/>
                  <a:pt x="169617" y="35059"/>
                  <a:pt x="174998" y="47775"/>
                </a:cubicBezTo>
                <a:cubicBezTo>
                  <a:pt x="180118" y="59896"/>
                  <a:pt x="177916" y="69278"/>
                  <a:pt x="175106" y="81148"/>
                </a:cubicBezTo>
                <a:cubicBezTo>
                  <a:pt x="172105" y="93888"/>
                  <a:pt x="168367" y="109735"/>
                  <a:pt x="172070" y="135179"/>
                </a:cubicBezTo>
                <a:cubicBezTo>
                  <a:pt x="173117" y="142441"/>
                  <a:pt x="174344" y="147490"/>
                  <a:pt x="175320" y="151538"/>
                </a:cubicBezTo>
                <a:cubicBezTo>
                  <a:pt x="176975" y="158324"/>
                  <a:pt x="177880" y="162063"/>
                  <a:pt x="176213" y="168504"/>
                </a:cubicBezTo>
                <a:cubicBezTo>
                  <a:pt x="169593" y="194150"/>
                  <a:pt x="134874" y="212105"/>
                  <a:pt x="106597" y="212783"/>
                </a:cubicBezTo>
                <a:cubicBezTo>
                  <a:pt x="106007" y="212798"/>
                  <a:pt x="105417" y="212805"/>
                  <a:pt x="104826" y="212805"/>
                </a:cubicBezTo>
                <a:cubicBezTo>
                  <a:pt x="93375" y="212805"/>
                  <a:pt x="81777" y="210064"/>
                  <a:pt x="70319" y="204663"/>
                </a:cubicBezTo>
                <a:cubicBezTo>
                  <a:pt x="58877" y="199270"/>
                  <a:pt x="48125" y="191495"/>
                  <a:pt x="38386" y="181565"/>
                </a:cubicBezTo>
                <a:cubicBezTo>
                  <a:pt x="18717" y="161503"/>
                  <a:pt x="5739" y="135036"/>
                  <a:pt x="2786" y="108937"/>
                </a:cubicBezTo>
                <a:cubicBezTo>
                  <a:pt x="596" y="89649"/>
                  <a:pt x="3513" y="68111"/>
                  <a:pt x="10787" y="49847"/>
                </a:cubicBezTo>
                <a:cubicBezTo>
                  <a:pt x="16657" y="35095"/>
                  <a:pt x="28159" y="15497"/>
                  <a:pt x="49566" y="5889"/>
                </a:cubicBezTo>
                <a:cubicBezTo>
                  <a:pt x="58305" y="1960"/>
                  <a:pt x="67128" y="603"/>
                  <a:pt x="75557" y="603"/>
                </a:cubicBezTo>
                <a:close/>
                <a:moveTo>
                  <a:pt x="75554" y="1"/>
                </a:moveTo>
                <a:cubicBezTo>
                  <a:pt x="67054" y="1"/>
                  <a:pt x="58149" y="1376"/>
                  <a:pt x="49316" y="5341"/>
                </a:cubicBezTo>
                <a:cubicBezTo>
                  <a:pt x="27730" y="15033"/>
                  <a:pt x="16145" y="34773"/>
                  <a:pt x="10240" y="49632"/>
                </a:cubicBezTo>
                <a:cubicBezTo>
                  <a:pt x="2929" y="67980"/>
                  <a:pt x="0" y="89614"/>
                  <a:pt x="2191" y="108997"/>
                </a:cubicBezTo>
                <a:cubicBezTo>
                  <a:pt x="5156" y="135226"/>
                  <a:pt x="18193" y="161837"/>
                  <a:pt x="37958" y="181982"/>
                </a:cubicBezTo>
                <a:cubicBezTo>
                  <a:pt x="47756" y="191959"/>
                  <a:pt x="58555" y="199770"/>
                  <a:pt x="70069" y="205199"/>
                </a:cubicBezTo>
                <a:cubicBezTo>
                  <a:pt x="81618" y="210652"/>
                  <a:pt x="93310" y="213403"/>
                  <a:pt x="104859" y="213403"/>
                </a:cubicBezTo>
                <a:cubicBezTo>
                  <a:pt x="105442" y="213403"/>
                  <a:pt x="106026" y="213391"/>
                  <a:pt x="106609" y="213379"/>
                </a:cubicBezTo>
                <a:cubicBezTo>
                  <a:pt x="121039" y="213033"/>
                  <a:pt x="136839" y="208307"/>
                  <a:pt x="149983" y="200425"/>
                </a:cubicBezTo>
                <a:cubicBezTo>
                  <a:pt x="164188" y="191900"/>
                  <a:pt x="173701" y="180625"/>
                  <a:pt x="176784" y="168659"/>
                </a:cubicBezTo>
                <a:cubicBezTo>
                  <a:pt x="178487" y="162063"/>
                  <a:pt x="177523" y="158050"/>
                  <a:pt x="175903" y="151395"/>
                </a:cubicBezTo>
                <a:cubicBezTo>
                  <a:pt x="174927" y="147359"/>
                  <a:pt x="173701" y="142322"/>
                  <a:pt x="172653" y="135083"/>
                </a:cubicBezTo>
                <a:cubicBezTo>
                  <a:pt x="168974" y="109759"/>
                  <a:pt x="172701" y="93971"/>
                  <a:pt x="175689" y="81279"/>
                </a:cubicBezTo>
                <a:cubicBezTo>
                  <a:pt x="178511" y="69301"/>
                  <a:pt x="180749" y="59836"/>
                  <a:pt x="175546" y="47549"/>
                </a:cubicBezTo>
                <a:cubicBezTo>
                  <a:pt x="170117" y="34690"/>
                  <a:pt x="158806" y="24094"/>
                  <a:pt x="141959" y="16057"/>
                </a:cubicBezTo>
                <a:cubicBezTo>
                  <a:pt x="128219" y="9520"/>
                  <a:pt x="114205" y="6294"/>
                  <a:pt x="106669" y="4555"/>
                </a:cubicBezTo>
                <a:lnTo>
                  <a:pt x="106264" y="4460"/>
                </a:lnTo>
                <a:cubicBezTo>
                  <a:pt x="97501" y="2446"/>
                  <a:pt x="86887" y="1"/>
                  <a:pt x="75554" y="1"/>
                </a:cubicBezTo>
                <a:close/>
              </a:path>
            </a:pathLst>
          </a:custGeom>
          <a:solidFill>
            <a:srgbClr val="5A61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630750" y="2785533"/>
            <a:ext cx="3062400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subTitle" idx="2"/>
          </p:nvPr>
        </p:nvSpPr>
        <p:spPr>
          <a:xfrm>
            <a:off x="630750" y="3409811"/>
            <a:ext cx="2881200" cy="5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title" hasCustomPrompt="1"/>
          </p:nvPr>
        </p:nvSpPr>
        <p:spPr>
          <a:xfrm>
            <a:off x="630741" y="1484430"/>
            <a:ext cx="2996700" cy="10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t>xx%</a:t>
            </a: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-3750" y="-1750575"/>
            <a:ext cx="8520639" cy="7390231"/>
            <a:chOff x="-3750" y="-1750575"/>
            <a:chExt cx="8520639" cy="7390231"/>
          </a:xfrm>
        </p:grpSpPr>
        <p:sp>
          <p:nvSpPr>
            <p:cNvPr id="157" name="Google Shape;157;p13"/>
            <p:cNvSpPr/>
            <p:nvPr/>
          </p:nvSpPr>
          <p:spPr>
            <a:xfrm>
              <a:off x="7205189" y="3772759"/>
              <a:ext cx="1080161" cy="690324"/>
            </a:xfrm>
            <a:custGeom>
              <a:avLst/>
              <a:gdLst/>
              <a:ahLst/>
              <a:cxnLst/>
              <a:rect l="l" t="t" r="r" b="b"/>
              <a:pathLst>
                <a:path w="40861" h="26114" extrusionOk="0">
                  <a:moveTo>
                    <a:pt x="40481" y="1"/>
                  </a:moveTo>
                  <a:cubicBezTo>
                    <a:pt x="40422" y="1"/>
                    <a:pt x="40362" y="23"/>
                    <a:pt x="40308" y="77"/>
                  </a:cubicBezTo>
                  <a:cubicBezTo>
                    <a:pt x="35879" y="4387"/>
                    <a:pt x="31080" y="8328"/>
                    <a:pt x="26020" y="11876"/>
                  </a:cubicBezTo>
                  <a:cubicBezTo>
                    <a:pt x="20984" y="15424"/>
                    <a:pt x="15614" y="18520"/>
                    <a:pt x="10030" y="21139"/>
                  </a:cubicBezTo>
                  <a:cubicBezTo>
                    <a:pt x="8458" y="21878"/>
                    <a:pt x="6863" y="22580"/>
                    <a:pt x="5256" y="23271"/>
                  </a:cubicBezTo>
                  <a:cubicBezTo>
                    <a:pt x="4470" y="23604"/>
                    <a:pt x="3672" y="23937"/>
                    <a:pt x="2874" y="24259"/>
                  </a:cubicBezTo>
                  <a:cubicBezTo>
                    <a:pt x="2065" y="24580"/>
                    <a:pt x="1219" y="24854"/>
                    <a:pt x="446" y="25271"/>
                  </a:cubicBezTo>
                  <a:cubicBezTo>
                    <a:pt x="0" y="25505"/>
                    <a:pt x="273" y="26113"/>
                    <a:pt x="710" y="26113"/>
                  </a:cubicBezTo>
                  <a:cubicBezTo>
                    <a:pt x="740" y="26113"/>
                    <a:pt x="771" y="26111"/>
                    <a:pt x="803" y="26104"/>
                  </a:cubicBezTo>
                  <a:cubicBezTo>
                    <a:pt x="2303" y="25807"/>
                    <a:pt x="3779" y="25128"/>
                    <a:pt x="5196" y="24568"/>
                  </a:cubicBezTo>
                  <a:cubicBezTo>
                    <a:pt x="6649" y="24009"/>
                    <a:pt x="8077" y="23402"/>
                    <a:pt x="9482" y="22747"/>
                  </a:cubicBezTo>
                  <a:cubicBezTo>
                    <a:pt x="12304" y="21437"/>
                    <a:pt x="15066" y="20008"/>
                    <a:pt x="17769" y="18461"/>
                  </a:cubicBezTo>
                  <a:cubicBezTo>
                    <a:pt x="23175" y="15353"/>
                    <a:pt x="28306" y="11745"/>
                    <a:pt x="33069" y="7721"/>
                  </a:cubicBezTo>
                  <a:cubicBezTo>
                    <a:pt x="35748" y="5459"/>
                    <a:pt x="38272" y="3006"/>
                    <a:pt x="40677" y="458"/>
                  </a:cubicBezTo>
                  <a:cubicBezTo>
                    <a:pt x="40861" y="265"/>
                    <a:pt x="40682" y="1"/>
                    <a:pt x="4048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001450" y="1945306"/>
              <a:ext cx="4308826" cy="3243072"/>
            </a:xfrm>
            <a:custGeom>
              <a:avLst/>
              <a:gdLst/>
              <a:ahLst/>
              <a:cxnLst/>
              <a:rect l="l" t="t" r="r" b="b"/>
              <a:pathLst>
                <a:path w="162997" h="122681" extrusionOk="0">
                  <a:moveTo>
                    <a:pt x="15951" y="1"/>
                  </a:moveTo>
                  <a:cubicBezTo>
                    <a:pt x="10021" y="1"/>
                    <a:pt x="3898" y="1785"/>
                    <a:pt x="1727" y="7034"/>
                  </a:cubicBezTo>
                  <a:cubicBezTo>
                    <a:pt x="0" y="11201"/>
                    <a:pt x="1631" y="16142"/>
                    <a:pt x="4572" y="19559"/>
                  </a:cubicBezTo>
                  <a:cubicBezTo>
                    <a:pt x="7525" y="22976"/>
                    <a:pt x="11573" y="25203"/>
                    <a:pt x="15490" y="27429"/>
                  </a:cubicBezTo>
                  <a:cubicBezTo>
                    <a:pt x="27754" y="34406"/>
                    <a:pt x="39600" y="42098"/>
                    <a:pt x="50959" y="50468"/>
                  </a:cubicBezTo>
                  <a:cubicBezTo>
                    <a:pt x="55293" y="53671"/>
                    <a:pt x="59662" y="57088"/>
                    <a:pt x="62270" y="61803"/>
                  </a:cubicBezTo>
                  <a:cubicBezTo>
                    <a:pt x="65270" y="67220"/>
                    <a:pt x="65568" y="73697"/>
                    <a:pt x="67592" y="79555"/>
                  </a:cubicBezTo>
                  <a:cubicBezTo>
                    <a:pt x="70199" y="87103"/>
                    <a:pt x="75569" y="93342"/>
                    <a:pt x="81022" y="99188"/>
                  </a:cubicBezTo>
                  <a:cubicBezTo>
                    <a:pt x="91948" y="110919"/>
                    <a:pt x="106924" y="122680"/>
                    <a:pt x="123310" y="122680"/>
                  </a:cubicBezTo>
                  <a:cubicBezTo>
                    <a:pt x="127281" y="122680"/>
                    <a:pt x="131335" y="121990"/>
                    <a:pt x="135434" y="120441"/>
                  </a:cubicBezTo>
                  <a:cubicBezTo>
                    <a:pt x="141887" y="118000"/>
                    <a:pt x="154305" y="113797"/>
                    <a:pt x="158270" y="108237"/>
                  </a:cubicBezTo>
                  <a:cubicBezTo>
                    <a:pt x="162997" y="101593"/>
                    <a:pt x="158270" y="93033"/>
                    <a:pt x="153853" y="87937"/>
                  </a:cubicBezTo>
                  <a:cubicBezTo>
                    <a:pt x="148376" y="81591"/>
                    <a:pt x="140494" y="77662"/>
                    <a:pt x="132326" y="75781"/>
                  </a:cubicBezTo>
                  <a:cubicBezTo>
                    <a:pt x="126766" y="74507"/>
                    <a:pt x="120658" y="73947"/>
                    <a:pt x="116396" y="70161"/>
                  </a:cubicBezTo>
                  <a:cubicBezTo>
                    <a:pt x="113538" y="67637"/>
                    <a:pt x="111955" y="64029"/>
                    <a:pt x="110085" y="60707"/>
                  </a:cubicBezTo>
                  <a:cubicBezTo>
                    <a:pt x="102703" y="47634"/>
                    <a:pt x="90249" y="38359"/>
                    <a:pt x="78165" y="29465"/>
                  </a:cubicBezTo>
                  <a:cubicBezTo>
                    <a:pt x="60436" y="16452"/>
                    <a:pt x="41660" y="2998"/>
                    <a:pt x="19836" y="248"/>
                  </a:cubicBezTo>
                  <a:cubicBezTo>
                    <a:pt x="18581" y="89"/>
                    <a:pt x="17271" y="1"/>
                    <a:pt x="1595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0286" y="-1331903"/>
              <a:ext cx="6261183" cy="2619761"/>
            </a:xfrm>
            <a:custGeom>
              <a:avLst/>
              <a:gdLst/>
              <a:ahLst/>
              <a:cxnLst/>
              <a:rect l="l" t="t" r="r" b="b"/>
              <a:pathLst>
                <a:path w="236852" h="99102" extrusionOk="0">
                  <a:moveTo>
                    <a:pt x="57722" y="0"/>
                  </a:moveTo>
                  <a:cubicBezTo>
                    <a:pt x="51203" y="0"/>
                    <a:pt x="44684" y="315"/>
                    <a:pt x="38196" y="944"/>
                  </a:cubicBezTo>
                  <a:cubicBezTo>
                    <a:pt x="31457" y="1599"/>
                    <a:pt x="24301" y="2802"/>
                    <a:pt x="19348" y="7410"/>
                  </a:cubicBezTo>
                  <a:cubicBezTo>
                    <a:pt x="13014" y="13327"/>
                    <a:pt x="16240" y="20875"/>
                    <a:pt x="18229" y="27983"/>
                  </a:cubicBezTo>
                  <a:cubicBezTo>
                    <a:pt x="16626" y="27714"/>
                    <a:pt x="15087" y="27570"/>
                    <a:pt x="13637" y="27570"/>
                  </a:cubicBezTo>
                  <a:cubicBezTo>
                    <a:pt x="7074" y="27570"/>
                    <a:pt x="2334" y="30517"/>
                    <a:pt x="1739" y="38104"/>
                  </a:cubicBezTo>
                  <a:cubicBezTo>
                    <a:pt x="1358" y="42866"/>
                    <a:pt x="0" y="47962"/>
                    <a:pt x="965" y="52701"/>
                  </a:cubicBezTo>
                  <a:cubicBezTo>
                    <a:pt x="2024" y="57904"/>
                    <a:pt x="5727" y="61940"/>
                    <a:pt x="9252" y="65691"/>
                  </a:cubicBezTo>
                  <a:cubicBezTo>
                    <a:pt x="15252" y="72084"/>
                    <a:pt x="21539" y="78668"/>
                    <a:pt x="29718" y="81835"/>
                  </a:cubicBezTo>
                  <a:cubicBezTo>
                    <a:pt x="34176" y="83561"/>
                    <a:pt x="38827" y="84146"/>
                    <a:pt x="43578" y="84146"/>
                  </a:cubicBezTo>
                  <a:cubicBezTo>
                    <a:pt x="53577" y="84146"/>
                    <a:pt x="64016" y="81555"/>
                    <a:pt x="74022" y="81555"/>
                  </a:cubicBezTo>
                  <a:cubicBezTo>
                    <a:pt x="78715" y="81555"/>
                    <a:pt x="83313" y="82125"/>
                    <a:pt x="87726" y="83800"/>
                  </a:cubicBezTo>
                  <a:cubicBezTo>
                    <a:pt x="96846" y="87265"/>
                    <a:pt x="103918" y="95099"/>
                    <a:pt x="113265" y="97897"/>
                  </a:cubicBezTo>
                  <a:cubicBezTo>
                    <a:pt x="116131" y="98754"/>
                    <a:pt x="119088" y="99102"/>
                    <a:pt x="122069" y="99102"/>
                  </a:cubicBezTo>
                  <a:cubicBezTo>
                    <a:pt x="126292" y="99102"/>
                    <a:pt x="130563" y="98404"/>
                    <a:pt x="134696" y="97468"/>
                  </a:cubicBezTo>
                  <a:cubicBezTo>
                    <a:pt x="152698" y="93384"/>
                    <a:pt x="170355" y="84300"/>
                    <a:pt x="180666" y="68977"/>
                  </a:cubicBezTo>
                  <a:cubicBezTo>
                    <a:pt x="182035" y="66929"/>
                    <a:pt x="183297" y="64762"/>
                    <a:pt x="185107" y="63095"/>
                  </a:cubicBezTo>
                  <a:cubicBezTo>
                    <a:pt x="187476" y="60928"/>
                    <a:pt x="190584" y="59773"/>
                    <a:pt x="193548" y="58535"/>
                  </a:cubicBezTo>
                  <a:cubicBezTo>
                    <a:pt x="208753" y="52165"/>
                    <a:pt x="222326" y="41914"/>
                    <a:pt x="232625" y="29019"/>
                  </a:cubicBezTo>
                  <a:cubicBezTo>
                    <a:pt x="234458" y="26710"/>
                    <a:pt x="236268" y="24150"/>
                    <a:pt x="236506" y="21209"/>
                  </a:cubicBezTo>
                  <a:cubicBezTo>
                    <a:pt x="236851" y="16970"/>
                    <a:pt x="233720" y="13053"/>
                    <a:pt x="229886" y="11208"/>
                  </a:cubicBezTo>
                  <a:cubicBezTo>
                    <a:pt x="226333" y="9503"/>
                    <a:pt x="222276" y="9239"/>
                    <a:pt x="218307" y="9239"/>
                  </a:cubicBezTo>
                  <a:cubicBezTo>
                    <a:pt x="218007" y="9239"/>
                    <a:pt x="217707" y="9241"/>
                    <a:pt x="217408" y="9243"/>
                  </a:cubicBezTo>
                  <a:cubicBezTo>
                    <a:pt x="197101" y="9463"/>
                    <a:pt x="176903" y="13820"/>
                    <a:pt x="156655" y="13820"/>
                  </a:cubicBezTo>
                  <a:cubicBezTo>
                    <a:pt x="153884" y="13820"/>
                    <a:pt x="151113" y="13738"/>
                    <a:pt x="148340" y="13553"/>
                  </a:cubicBezTo>
                  <a:cubicBezTo>
                    <a:pt x="129731" y="12315"/>
                    <a:pt x="111776" y="6469"/>
                    <a:pt x="93429" y="3171"/>
                  </a:cubicBezTo>
                  <a:cubicBezTo>
                    <a:pt x="81652" y="1059"/>
                    <a:pt x="69687" y="0"/>
                    <a:pt x="57722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-3750" y="1477201"/>
              <a:ext cx="3002619" cy="4162455"/>
            </a:xfrm>
            <a:custGeom>
              <a:avLst/>
              <a:gdLst/>
              <a:ahLst/>
              <a:cxnLst/>
              <a:rect l="l" t="t" r="r" b="b"/>
              <a:pathLst>
                <a:path w="113585" h="157460" extrusionOk="0">
                  <a:moveTo>
                    <a:pt x="47542" y="1"/>
                  </a:moveTo>
                  <a:cubicBezTo>
                    <a:pt x="37850" y="15455"/>
                    <a:pt x="28242" y="32064"/>
                    <a:pt x="27349" y="50198"/>
                  </a:cubicBezTo>
                  <a:cubicBezTo>
                    <a:pt x="25623" y="41494"/>
                    <a:pt x="24956" y="32576"/>
                    <a:pt x="26016" y="23754"/>
                  </a:cubicBezTo>
                  <a:cubicBezTo>
                    <a:pt x="26218" y="22075"/>
                    <a:pt x="26480" y="20408"/>
                    <a:pt x="26813" y="18753"/>
                  </a:cubicBezTo>
                  <a:cubicBezTo>
                    <a:pt x="26863" y="18481"/>
                    <a:pt x="26633" y="18299"/>
                    <a:pt x="26423" y="18299"/>
                  </a:cubicBezTo>
                  <a:cubicBezTo>
                    <a:pt x="26285" y="18299"/>
                    <a:pt x="26156" y="18378"/>
                    <a:pt x="26123" y="18563"/>
                  </a:cubicBezTo>
                  <a:cubicBezTo>
                    <a:pt x="23444" y="31612"/>
                    <a:pt x="24706" y="45114"/>
                    <a:pt x="28052" y="57913"/>
                  </a:cubicBezTo>
                  <a:cubicBezTo>
                    <a:pt x="28873" y="61104"/>
                    <a:pt x="29826" y="64259"/>
                    <a:pt x="30897" y="67378"/>
                  </a:cubicBezTo>
                  <a:cubicBezTo>
                    <a:pt x="25694" y="57329"/>
                    <a:pt x="21551" y="47364"/>
                    <a:pt x="17610" y="36577"/>
                  </a:cubicBezTo>
                  <a:cubicBezTo>
                    <a:pt x="13728" y="25921"/>
                    <a:pt x="9061" y="15181"/>
                    <a:pt x="977" y="7228"/>
                  </a:cubicBezTo>
                  <a:lnTo>
                    <a:pt x="977" y="7228"/>
                  </a:lnTo>
                  <a:cubicBezTo>
                    <a:pt x="477" y="15146"/>
                    <a:pt x="0" y="23182"/>
                    <a:pt x="1751" y="30921"/>
                  </a:cubicBezTo>
                  <a:cubicBezTo>
                    <a:pt x="3656" y="39411"/>
                    <a:pt x="8192" y="47138"/>
                    <a:pt x="13847" y="53734"/>
                  </a:cubicBezTo>
                  <a:cubicBezTo>
                    <a:pt x="19134" y="59901"/>
                    <a:pt x="25385" y="65152"/>
                    <a:pt x="31838" y="70069"/>
                  </a:cubicBezTo>
                  <a:cubicBezTo>
                    <a:pt x="34195" y="76546"/>
                    <a:pt x="37041" y="82868"/>
                    <a:pt x="40279" y="88940"/>
                  </a:cubicBezTo>
                  <a:cubicBezTo>
                    <a:pt x="42720" y="93524"/>
                    <a:pt x="45411" y="97977"/>
                    <a:pt x="48316" y="102287"/>
                  </a:cubicBezTo>
                  <a:cubicBezTo>
                    <a:pt x="43077" y="95334"/>
                    <a:pt x="33802" y="82047"/>
                    <a:pt x="30957" y="79761"/>
                  </a:cubicBezTo>
                  <a:cubicBezTo>
                    <a:pt x="22718" y="73177"/>
                    <a:pt x="13812" y="67474"/>
                    <a:pt x="5584" y="60866"/>
                  </a:cubicBezTo>
                  <a:cubicBezTo>
                    <a:pt x="5168" y="60532"/>
                    <a:pt x="4739" y="60151"/>
                    <a:pt x="4358" y="59746"/>
                  </a:cubicBezTo>
                  <a:cubicBezTo>
                    <a:pt x="3977" y="58794"/>
                    <a:pt x="3489" y="58722"/>
                    <a:pt x="3132" y="57758"/>
                  </a:cubicBezTo>
                  <a:lnTo>
                    <a:pt x="3132" y="57758"/>
                  </a:lnTo>
                  <a:cubicBezTo>
                    <a:pt x="3227" y="59663"/>
                    <a:pt x="4370" y="63604"/>
                    <a:pt x="5132" y="64437"/>
                  </a:cubicBezTo>
                  <a:cubicBezTo>
                    <a:pt x="10466" y="77701"/>
                    <a:pt x="18086" y="85047"/>
                    <a:pt x="28718" y="94608"/>
                  </a:cubicBezTo>
                  <a:cubicBezTo>
                    <a:pt x="34898" y="100156"/>
                    <a:pt x="42220" y="105026"/>
                    <a:pt x="50435" y="105954"/>
                  </a:cubicBezTo>
                  <a:cubicBezTo>
                    <a:pt x="50447" y="105966"/>
                    <a:pt x="50447" y="105990"/>
                    <a:pt x="50459" y="106002"/>
                  </a:cubicBezTo>
                  <a:lnTo>
                    <a:pt x="50483" y="105954"/>
                  </a:lnTo>
                  <a:cubicBezTo>
                    <a:pt x="50626" y="105966"/>
                    <a:pt x="50769" y="105990"/>
                    <a:pt x="50900" y="106002"/>
                  </a:cubicBezTo>
                  <a:cubicBezTo>
                    <a:pt x="53293" y="109336"/>
                    <a:pt x="55817" y="112586"/>
                    <a:pt x="58460" y="115729"/>
                  </a:cubicBezTo>
                  <a:cubicBezTo>
                    <a:pt x="61925" y="119849"/>
                    <a:pt x="65592" y="123790"/>
                    <a:pt x="69450" y="127529"/>
                  </a:cubicBezTo>
                  <a:cubicBezTo>
                    <a:pt x="59786" y="123195"/>
                    <a:pt x="49180" y="120968"/>
                    <a:pt x="38582" y="120968"/>
                  </a:cubicBezTo>
                  <a:cubicBezTo>
                    <a:pt x="30547" y="120968"/>
                    <a:pt x="22516" y="122248"/>
                    <a:pt x="14907" y="124862"/>
                  </a:cubicBezTo>
                  <a:cubicBezTo>
                    <a:pt x="24027" y="129314"/>
                    <a:pt x="33564" y="133053"/>
                    <a:pt x="43530" y="134982"/>
                  </a:cubicBezTo>
                  <a:cubicBezTo>
                    <a:pt x="48145" y="135881"/>
                    <a:pt x="52859" y="136379"/>
                    <a:pt x="57570" y="136379"/>
                  </a:cubicBezTo>
                  <a:cubicBezTo>
                    <a:pt x="58534" y="136379"/>
                    <a:pt x="59498" y="136358"/>
                    <a:pt x="60460" y="136315"/>
                  </a:cubicBezTo>
                  <a:cubicBezTo>
                    <a:pt x="64961" y="136113"/>
                    <a:pt x="72081" y="136089"/>
                    <a:pt x="76105" y="134029"/>
                  </a:cubicBezTo>
                  <a:lnTo>
                    <a:pt x="75867" y="133446"/>
                  </a:lnTo>
                  <a:lnTo>
                    <a:pt x="75867" y="133446"/>
                  </a:lnTo>
                  <a:cubicBezTo>
                    <a:pt x="77772" y="135113"/>
                    <a:pt x="79725" y="136732"/>
                    <a:pt x="81713" y="138304"/>
                  </a:cubicBezTo>
                  <a:cubicBezTo>
                    <a:pt x="90202" y="145043"/>
                    <a:pt x="99310" y="150865"/>
                    <a:pt x="109002" y="155722"/>
                  </a:cubicBezTo>
                  <a:cubicBezTo>
                    <a:pt x="110205" y="156318"/>
                    <a:pt x="111407" y="156889"/>
                    <a:pt x="112645" y="157413"/>
                  </a:cubicBezTo>
                  <a:cubicBezTo>
                    <a:pt x="112717" y="157445"/>
                    <a:pt x="112787" y="157459"/>
                    <a:pt x="112854" y="157459"/>
                  </a:cubicBezTo>
                  <a:cubicBezTo>
                    <a:pt x="113290" y="157459"/>
                    <a:pt x="113584" y="156861"/>
                    <a:pt x="113110" y="156604"/>
                  </a:cubicBezTo>
                  <a:cubicBezTo>
                    <a:pt x="109216" y="154544"/>
                    <a:pt x="105347" y="152472"/>
                    <a:pt x="101549" y="150246"/>
                  </a:cubicBezTo>
                  <a:cubicBezTo>
                    <a:pt x="107466" y="138113"/>
                    <a:pt x="110014" y="124350"/>
                    <a:pt x="108788" y="110907"/>
                  </a:cubicBezTo>
                  <a:cubicBezTo>
                    <a:pt x="108121" y="103597"/>
                    <a:pt x="106359" y="96406"/>
                    <a:pt x="105847" y="89083"/>
                  </a:cubicBezTo>
                  <a:cubicBezTo>
                    <a:pt x="104061" y="94798"/>
                    <a:pt x="100561" y="99799"/>
                    <a:pt x="98072" y="105240"/>
                  </a:cubicBezTo>
                  <a:cubicBezTo>
                    <a:pt x="91762" y="119039"/>
                    <a:pt x="92405" y="135791"/>
                    <a:pt x="99644" y="149103"/>
                  </a:cubicBezTo>
                  <a:lnTo>
                    <a:pt x="99144" y="148805"/>
                  </a:lnTo>
                  <a:cubicBezTo>
                    <a:pt x="94560" y="145995"/>
                    <a:pt x="90095" y="142971"/>
                    <a:pt x="85797" y="139732"/>
                  </a:cubicBezTo>
                  <a:cubicBezTo>
                    <a:pt x="83249" y="137815"/>
                    <a:pt x="80749" y="135815"/>
                    <a:pt x="78320" y="133744"/>
                  </a:cubicBezTo>
                  <a:cubicBezTo>
                    <a:pt x="78427" y="133624"/>
                    <a:pt x="78534" y="133494"/>
                    <a:pt x="78641" y="133374"/>
                  </a:cubicBezTo>
                  <a:cubicBezTo>
                    <a:pt x="80510" y="131077"/>
                    <a:pt x="81213" y="127969"/>
                    <a:pt x="81701" y="125004"/>
                  </a:cubicBezTo>
                  <a:cubicBezTo>
                    <a:pt x="84928" y="105621"/>
                    <a:pt x="83118" y="85440"/>
                    <a:pt x="76522" y="66938"/>
                  </a:cubicBezTo>
                  <a:cubicBezTo>
                    <a:pt x="76105" y="65783"/>
                    <a:pt x="75593" y="64533"/>
                    <a:pt x="74522" y="63937"/>
                  </a:cubicBezTo>
                  <a:cubicBezTo>
                    <a:pt x="69200" y="80594"/>
                    <a:pt x="67723" y="98477"/>
                    <a:pt x="70235" y="115777"/>
                  </a:cubicBezTo>
                  <a:cubicBezTo>
                    <a:pt x="70950" y="120647"/>
                    <a:pt x="72021" y="125600"/>
                    <a:pt x="74272" y="129922"/>
                  </a:cubicBezTo>
                  <a:cubicBezTo>
                    <a:pt x="74033" y="129791"/>
                    <a:pt x="73807" y="129672"/>
                    <a:pt x="73569" y="129541"/>
                  </a:cubicBezTo>
                  <a:cubicBezTo>
                    <a:pt x="69581" y="125874"/>
                    <a:pt x="65771" y="122016"/>
                    <a:pt x="62163" y="117968"/>
                  </a:cubicBezTo>
                  <a:cubicBezTo>
                    <a:pt x="58305" y="113646"/>
                    <a:pt x="54686" y="109121"/>
                    <a:pt x="51340" y="104395"/>
                  </a:cubicBezTo>
                  <a:cubicBezTo>
                    <a:pt x="56877" y="94012"/>
                    <a:pt x="60746" y="81880"/>
                    <a:pt x="60306" y="70200"/>
                  </a:cubicBezTo>
                  <a:cubicBezTo>
                    <a:pt x="59925" y="59913"/>
                    <a:pt x="57186" y="49626"/>
                    <a:pt x="58591" y="39422"/>
                  </a:cubicBezTo>
                  <a:lnTo>
                    <a:pt x="58591" y="39422"/>
                  </a:lnTo>
                  <a:cubicBezTo>
                    <a:pt x="50590" y="44875"/>
                    <a:pt x="42994" y="52091"/>
                    <a:pt x="40767" y="61520"/>
                  </a:cubicBezTo>
                  <a:cubicBezTo>
                    <a:pt x="39053" y="68771"/>
                    <a:pt x="40755" y="76367"/>
                    <a:pt x="42851" y="83511"/>
                  </a:cubicBezTo>
                  <a:cubicBezTo>
                    <a:pt x="44470" y="89048"/>
                    <a:pt x="46340" y="94501"/>
                    <a:pt x="48268" y="99918"/>
                  </a:cubicBezTo>
                  <a:cubicBezTo>
                    <a:pt x="46578" y="97358"/>
                    <a:pt x="44970" y="94751"/>
                    <a:pt x="43434" y="92084"/>
                  </a:cubicBezTo>
                  <a:cubicBezTo>
                    <a:pt x="38100" y="82809"/>
                    <a:pt x="33743" y="72974"/>
                    <a:pt x="30564" y="62747"/>
                  </a:cubicBezTo>
                  <a:cubicBezTo>
                    <a:pt x="29933" y="60711"/>
                    <a:pt x="29349" y="58651"/>
                    <a:pt x="28814" y="56579"/>
                  </a:cubicBezTo>
                  <a:cubicBezTo>
                    <a:pt x="32743" y="55365"/>
                    <a:pt x="36112" y="52734"/>
                    <a:pt x="38803" y="49638"/>
                  </a:cubicBezTo>
                  <a:cubicBezTo>
                    <a:pt x="44494" y="43101"/>
                    <a:pt x="47411" y="34517"/>
                    <a:pt x="48399" y="25909"/>
                  </a:cubicBezTo>
                  <a:cubicBezTo>
                    <a:pt x="49376" y="17301"/>
                    <a:pt x="48566" y="8597"/>
                    <a:pt x="4754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573088" y="-1750575"/>
              <a:ext cx="2943802" cy="4903217"/>
            </a:xfrm>
            <a:custGeom>
              <a:avLst/>
              <a:gdLst/>
              <a:ahLst/>
              <a:cxnLst/>
              <a:rect l="l" t="t" r="r" b="b"/>
              <a:pathLst>
                <a:path w="111360" h="185482" extrusionOk="0">
                  <a:moveTo>
                    <a:pt x="64810" y="0"/>
                  </a:moveTo>
                  <a:cubicBezTo>
                    <a:pt x="64534" y="0"/>
                    <a:pt x="64271" y="208"/>
                    <a:pt x="64377" y="554"/>
                  </a:cubicBezTo>
                  <a:cubicBezTo>
                    <a:pt x="65663" y="4781"/>
                    <a:pt x="66937" y="8972"/>
                    <a:pt x="68044" y="13234"/>
                  </a:cubicBezTo>
                  <a:cubicBezTo>
                    <a:pt x="55281" y="17628"/>
                    <a:pt x="43756" y="25557"/>
                    <a:pt x="35124" y="35928"/>
                  </a:cubicBezTo>
                  <a:cubicBezTo>
                    <a:pt x="30421" y="41571"/>
                    <a:pt x="26575" y="47893"/>
                    <a:pt x="21765" y="53442"/>
                  </a:cubicBezTo>
                  <a:cubicBezTo>
                    <a:pt x="27063" y="50668"/>
                    <a:pt x="33076" y="49596"/>
                    <a:pt x="38684" y="47512"/>
                  </a:cubicBezTo>
                  <a:cubicBezTo>
                    <a:pt x="52900" y="42226"/>
                    <a:pt x="64294" y="29927"/>
                    <a:pt x="68592" y="15389"/>
                  </a:cubicBezTo>
                  <a:cubicBezTo>
                    <a:pt x="68640" y="15580"/>
                    <a:pt x="68687" y="15770"/>
                    <a:pt x="68735" y="15961"/>
                  </a:cubicBezTo>
                  <a:cubicBezTo>
                    <a:pt x="69985" y="21188"/>
                    <a:pt x="70997" y="26474"/>
                    <a:pt x="71747" y="31808"/>
                  </a:cubicBezTo>
                  <a:cubicBezTo>
                    <a:pt x="72200" y="34963"/>
                    <a:pt x="72545" y="38142"/>
                    <a:pt x="72807" y="41333"/>
                  </a:cubicBezTo>
                  <a:cubicBezTo>
                    <a:pt x="72640" y="41345"/>
                    <a:pt x="72485" y="41357"/>
                    <a:pt x="72319" y="41369"/>
                  </a:cubicBezTo>
                  <a:cubicBezTo>
                    <a:pt x="69378" y="41655"/>
                    <a:pt x="66675" y="43369"/>
                    <a:pt x="64234" y="45119"/>
                  </a:cubicBezTo>
                  <a:cubicBezTo>
                    <a:pt x="48256" y="56537"/>
                    <a:pt x="35255" y="72099"/>
                    <a:pt x="26837" y="89851"/>
                  </a:cubicBezTo>
                  <a:cubicBezTo>
                    <a:pt x="26313" y="90958"/>
                    <a:pt x="25801" y="92196"/>
                    <a:pt x="26134" y="93375"/>
                  </a:cubicBezTo>
                  <a:cubicBezTo>
                    <a:pt x="41672" y="85362"/>
                    <a:pt x="55352" y="73766"/>
                    <a:pt x="65818" y="59740"/>
                  </a:cubicBezTo>
                  <a:cubicBezTo>
                    <a:pt x="68759" y="55799"/>
                    <a:pt x="71497" y="51549"/>
                    <a:pt x="72962" y="46893"/>
                  </a:cubicBezTo>
                  <a:cubicBezTo>
                    <a:pt x="73045" y="47143"/>
                    <a:pt x="73117" y="47405"/>
                    <a:pt x="73200" y="47655"/>
                  </a:cubicBezTo>
                  <a:cubicBezTo>
                    <a:pt x="73426" y="53073"/>
                    <a:pt x="73390" y="58502"/>
                    <a:pt x="73081" y="63907"/>
                  </a:cubicBezTo>
                  <a:cubicBezTo>
                    <a:pt x="72747" y="69694"/>
                    <a:pt x="72104" y="75456"/>
                    <a:pt x="71140" y="81159"/>
                  </a:cubicBezTo>
                  <a:cubicBezTo>
                    <a:pt x="59877" y="84588"/>
                    <a:pt x="48554" y="90434"/>
                    <a:pt x="40612" y="98995"/>
                  </a:cubicBezTo>
                  <a:cubicBezTo>
                    <a:pt x="33600" y="106543"/>
                    <a:pt x="28266" y="115747"/>
                    <a:pt x="20062" y="121974"/>
                  </a:cubicBezTo>
                  <a:cubicBezTo>
                    <a:pt x="23811" y="122687"/>
                    <a:pt x="27710" y="123160"/>
                    <a:pt x="31562" y="123160"/>
                  </a:cubicBezTo>
                  <a:cubicBezTo>
                    <a:pt x="37486" y="123160"/>
                    <a:pt x="43300" y="122042"/>
                    <a:pt x="48292" y="118962"/>
                  </a:cubicBezTo>
                  <a:cubicBezTo>
                    <a:pt x="54626" y="115033"/>
                    <a:pt x="58793" y="108460"/>
                    <a:pt x="62365" y="101924"/>
                  </a:cubicBezTo>
                  <a:cubicBezTo>
                    <a:pt x="65127" y="96864"/>
                    <a:pt x="67663" y="91696"/>
                    <a:pt x="70140" y="86493"/>
                  </a:cubicBezTo>
                  <a:lnTo>
                    <a:pt x="70140" y="86493"/>
                  </a:lnTo>
                  <a:cubicBezTo>
                    <a:pt x="69521" y="89494"/>
                    <a:pt x="68818" y="92494"/>
                    <a:pt x="68021" y="95459"/>
                  </a:cubicBezTo>
                  <a:cubicBezTo>
                    <a:pt x="65235" y="105793"/>
                    <a:pt x="61365" y="115830"/>
                    <a:pt x="56376" y="125296"/>
                  </a:cubicBezTo>
                  <a:cubicBezTo>
                    <a:pt x="55388" y="127189"/>
                    <a:pt x="54340" y="129058"/>
                    <a:pt x="53257" y="130904"/>
                  </a:cubicBezTo>
                  <a:cubicBezTo>
                    <a:pt x="50236" y="129299"/>
                    <a:pt x="46787" y="128675"/>
                    <a:pt x="43355" y="128675"/>
                  </a:cubicBezTo>
                  <a:cubicBezTo>
                    <a:pt x="42661" y="128675"/>
                    <a:pt x="41968" y="128701"/>
                    <a:pt x="41279" y="128749"/>
                  </a:cubicBezTo>
                  <a:cubicBezTo>
                    <a:pt x="32635" y="129344"/>
                    <a:pt x="24503" y="133356"/>
                    <a:pt x="17717" y="138738"/>
                  </a:cubicBezTo>
                  <a:cubicBezTo>
                    <a:pt x="10942" y="144131"/>
                    <a:pt x="5370" y="150858"/>
                    <a:pt x="0" y="157657"/>
                  </a:cubicBezTo>
                  <a:cubicBezTo>
                    <a:pt x="17788" y="153585"/>
                    <a:pt x="36326" y="148644"/>
                    <a:pt x="49780" y="136440"/>
                  </a:cubicBezTo>
                  <a:lnTo>
                    <a:pt x="49780" y="136440"/>
                  </a:lnTo>
                  <a:cubicBezTo>
                    <a:pt x="44851" y="143822"/>
                    <a:pt x="39005" y="150597"/>
                    <a:pt x="32028" y="156085"/>
                  </a:cubicBezTo>
                  <a:cubicBezTo>
                    <a:pt x="30695" y="157133"/>
                    <a:pt x="29325" y="158121"/>
                    <a:pt x="27920" y="159062"/>
                  </a:cubicBezTo>
                  <a:cubicBezTo>
                    <a:pt x="27601" y="159281"/>
                    <a:pt x="27792" y="159751"/>
                    <a:pt x="28093" y="159751"/>
                  </a:cubicBezTo>
                  <a:cubicBezTo>
                    <a:pt x="28151" y="159751"/>
                    <a:pt x="28214" y="159733"/>
                    <a:pt x="28278" y="159693"/>
                  </a:cubicBezTo>
                  <a:cubicBezTo>
                    <a:pt x="39398" y="152347"/>
                    <a:pt x="48054" y="141917"/>
                    <a:pt x="54745" y="130487"/>
                  </a:cubicBezTo>
                  <a:cubicBezTo>
                    <a:pt x="56412" y="127653"/>
                    <a:pt x="57960" y="124748"/>
                    <a:pt x="59412" y="121795"/>
                  </a:cubicBezTo>
                  <a:lnTo>
                    <a:pt x="59412" y="121795"/>
                  </a:lnTo>
                  <a:cubicBezTo>
                    <a:pt x="55995" y="132559"/>
                    <a:pt x="51876" y="142548"/>
                    <a:pt x="47030" y="152954"/>
                  </a:cubicBezTo>
                  <a:cubicBezTo>
                    <a:pt x="42244" y="163241"/>
                    <a:pt x="37945" y="174135"/>
                    <a:pt x="38041" y="185482"/>
                  </a:cubicBezTo>
                  <a:cubicBezTo>
                    <a:pt x="43994" y="180231"/>
                    <a:pt x="50018" y="174873"/>
                    <a:pt x="54257" y="168170"/>
                  </a:cubicBezTo>
                  <a:cubicBezTo>
                    <a:pt x="58900" y="160824"/>
                    <a:pt x="61163" y="152156"/>
                    <a:pt x="61829" y="143489"/>
                  </a:cubicBezTo>
                  <a:cubicBezTo>
                    <a:pt x="62449" y="135392"/>
                    <a:pt x="61746" y="127260"/>
                    <a:pt x="60651" y="119212"/>
                  </a:cubicBezTo>
                  <a:cubicBezTo>
                    <a:pt x="63568" y="112961"/>
                    <a:pt x="66032" y="106496"/>
                    <a:pt x="68033" y="99900"/>
                  </a:cubicBezTo>
                  <a:cubicBezTo>
                    <a:pt x="69545" y="94935"/>
                    <a:pt x="70795" y="89875"/>
                    <a:pt x="71783" y="84779"/>
                  </a:cubicBezTo>
                  <a:lnTo>
                    <a:pt x="71783" y="84779"/>
                  </a:lnTo>
                  <a:cubicBezTo>
                    <a:pt x="70569" y="93399"/>
                    <a:pt x="67735" y="109365"/>
                    <a:pt x="68140" y="112997"/>
                  </a:cubicBezTo>
                  <a:cubicBezTo>
                    <a:pt x="69295" y="123474"/>
                    <a:pt x="71569" y="133809"/>
                    <a:pt x="72712" y="144286"/>
                  </a:cubicBezTo>
                  <a:cubicBezTo>
                    <a:pt x="72771" y="144822"/>
                    <a:pt x="72807" y="145394"/>
                    <a:pt x="72783" y="145953"/>
                  </a:cubicBezTo>
                  <a:cubicBezTo>
                    <a:pt x="72390" y="146894"/>
                    <a:pt x="72676" y="147287"/>
                    <a:pt x="72247" y="148215"/>
                  </a:cubicBezTo>
                  <a:cubicBezTo>
                    <a:pt x="73521" y="146798"/>
                    <a:pt x="75498" y="143215"/>
                    <a:pt x="75545" y="142084"/>
                  </a:cubicBezTo>
                  <a:cubicBezTo>
                    <a:pt x="81153" y="128939"/>
                    <a:pt x="80963" y="118354"/>
                    <a:pt x="80201" y="104079"/>
                  </a:cubicBezTo>
                  <a:cubicBezTo>
                    <a:pt x="79760" y="95780"/>
                    <a:pt x="78022" y="87160"/>
                    <a:pt x="72878" y="80695"/>
                  </a:cubicBezTo>
                  <a:cubicBezTo>
                    <a:pt x="72878" y="80671"/>
                    <a:pt x="72890" y="80659"/>
                    <a:pt x="72902" y="80647"/>
                  </a:cubicBezTo>
                  <a:cubicBezTo>
                    <a:pt x="72878" y="80647"/>
                    <a:pt x="72866" y="80647"/>
                    <a:pt x="72843" y="80659"/>
                  </a:cubicBezTo>
                  <a:cubicBezTo>
                    <a:pt x="72759" y="80552"/>
                    <a:pt x="72664" y="80445"/>
                    <a:pt x="72581" y="80326"/>
                  </a:cubicBezTo>
                  <a:cubicBezTo>
                    <a:pt x="73247" y="76278"/>
                    <a:pt x="73759" y="72194"/>
                    <a:pt x="74117" y="68110"/>
                  </a:cubicBezTo>
                  <a:cubicBezTo>
                    <a:pt x="74581" y="62752"/>
                    <a:pt x="74771" y="57371"/>
                    <a:pt x="74688" y="51989"/>
                  </a:cubicBezTo>
                  <a:lnTo>
                    <a:pt x="74688" y="51989"/>
                  </a:lnTo>
                  <a:cubicBezTo>
                    <a:pt x="81320" y="69384"/>
                    <a:pt x="94607" y="84255"/>
                    <a:pt x="111359" y="92447"/>
                  </a:cubicBezTo>
                  <a:cubicBezTo>
                    <a:pt x="108073" y="82850"/>
                    <a:pt x="103966" y="73456"/>
                    <a:pt x="98286" y="65050"/>
                  </a:cubicBezTo>
                  <a:cubicBezTo>
                    <a:pt x="95119" y="60347"/>
                    <a:pt x="91440" y="55966"/>
                    <a:pt x="87261" y="52144"/>
                  </a:cubicBezTo>
                  <a:cubicBezTo>
                    <a:pt x="83927" y="49108"/>
                    <a:pt x="78879" y="44083"/>
                    <a:pt x="74581" y="42690"/>
                  </a:cubicBezTo>
                  <a:lnTo>
                    <a:pt x="74331" y="43274"/>
                  </a:lnTo>
                  <a:cubicBezTo>
                    <a:pt x="74164" y="40750"/>
                    <a:pt x="73938" y="38226"/>
                    <a:pt x="73640" y="35701"/>
                  </a:cubicBezTo>
                  <a:cubicBezTo>
                    <a:pt x="72402" y="24938"/>
                    <a:pt x="70080" y="14365"/>
                    <a:pt x="66651" y="4090"/>
                  </a:cubicBezTo>
                  <a:cubicBezTo>
                    <a:pt x="66223" y="2816"/>
                    <a:pt x="65770" y="1566"/>
                    <a:pt x="65282" y="316"/>
                  </a:cubicBezTo>
                  <a:cubicBezTo>
                    <a:pt x="65195" y="98"/>
                    <a:pt x="64999" y="0"/>
                    <a:pt x="64810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411848" y="1602237"/>
              <a:ext cx="774625" cy="263425"/>
            </a:xfrm>
            <a:custGeom>
              <a:avLst/>
              <a:gdLst/>
              <a:ahLst/>
              <a:cxnLst/>
              <a:rect l="l" t="t" r="r" b="b"/>
              <a:pathLst>
                <a:path w="29303" h="9965" extrusionOk="0">
                  <a:moveTo>
                    <a:pt x="3352" y="1"/>
                  </a:moveTo>
                  <a:cubicBezTo>
                    <a:pt x="2496" y="1"/>
                    <a:pt x="1634" y="134"/>
                    <a:pt x="1037" y="712"/>
                  </a:cubicBezTo>
                  <a:cubicBezTo>
                    <a:pt x="1" y="1724"/>
                    <a:pt x="418" y="3593"/>
                    <a:pt x="1489" y="4546"/>
                  </a:cubicBezTo>
                  <a:cubicBezTo>
                    <a:pt x="2573" y="5510"/>
                    <a:pt x="4073" y="5808"/>
                    <a:pt x="5502" y="6058"/>
                  </a:cubicBezTo>
                  <a:cubicBezTo>
                    <a:pt x="12598" y="7332"/>
                    <a:pt x="19682" y="8606"/>
                    <a:pt x="26778" y="9880"/>
                  </a:cubicBezTo>
                  <a:cubicBezTo>
                    <a:pt x="27020" y="9925"/>
                    <a:pt x="27279" y="9964"/>
                    <a:pt x="27530" y="9964"/>
                  </a:cubicBezTo>
                  <a:cubicBezTo>
                    <a:pt x="27872" y="9964"/>
                    <a:pt x="28198" y="9892"/>
                    <a:pt x="28445" y="9666"/>
                  </a:cubicBezTo>
                  <a:cubicBezTo>
                    <a:pt x="29302" y="8856"/>
                    <a:pt x="28123" y="7534"/>
                    <a:pt x="27076" y="7010"/>
                  </a:cubicBezTo>
                  <a:cubicBezTo>
                    <a:pt x="23516" y="5236"/>
                    <a:pt x="19765" y="3855"/>
                    <a:pt x="15908" y="2891"/>
                  </a:cubicBezTo>
                  <a:cubicBezTo>
                    <a:pt x="12145" y="1272"/>
                    <a:pt x="8097" y="295"/>
                    <a:pt x="4001" y="22"/>
                  </a:cubicBezTo>
                  <a:cubicBezTo>
                    <a:pt x="3788" y="9"/>
                    <a:pt x="3570" y="1"/>
                    <a:pt x="335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031650" y="3960022"/>
              <a:ext cx="619451" cy="647922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4"/>
          <p:cNvGrpSpPr/>
          <p:nvPr/>
        </p:nvGrpSpPr>
        <p:grpSpPr>
          <a:xfrm>
            <a:off x="158487" y="-362375"/>
            <a:ext cx="8855689" cy="6554325"/>
            <a:chOff x="-432800" y="-296625"/>
            <a:chExt cx="8274025" cy="6554325"/>
          </a:xfrm>
        </p:grpSpPr>
        <p:sp>
          <p:nvSpPr>
            <p:cNvPr id="166" name="Google Shape;166;p14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C9B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"/>
              <a:buNone/>
              <a:defRPr sz="24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02225"/>
            <a:ext cx="8520600" cy="2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Char char="●"/>
              <a:defRPr sz="20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5DFDF1B-3E06-4425-B969-DE751A80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5A6182"/>
                </a:solidFill>
                <a:latin typeface="210 노란손수건 R" pitchFamily="18" charset="-127"/>
                <a:ea typeface="210 노란손수건 R" pitchFamily="18" charset="-127"/>
              </a:defRPr>
            </a:lvl1pPr>
          </a:lstStyle>
          <a:p>
            <a:fld id="{4176497E-F524-42C1-AA2A-A7532A72B6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5" r:id="rId12"/>
    <p:sldLayoutId id="2147483667" r:id="rId13"/>
    <p:sldLayoutId id="2147483668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type2g.com/01_2021/04_ChangeCalculator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doctype2g.com/01_2021/04_ChangeCalculato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doctype2g.com/01_2021/04_ChangeCalculato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doctype2g.com/01_2021/04_ChangeCalculator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A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 txBox="1">
            <a:spLocks noGrp="1"/>
          </p:cNvSpPr>
          <p:nvPr>
            <p:ph type="ctrTitle"/>
          </p:nvPr>
        </p:nvSpPr>
        <p:spPr>
          <a:xfrm>
            <a:off x="2667000" y="3221196"/>
            <a:ext cx="38100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거스름돈 계산기</a:t>
            </a:r>
            <a:endParaRPr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sp>
        <p:nvSpPr>
          <p:cNvPr id="460" name="Google Shape;460;p30"/>
          <p:cNvSpPr txBox="1">
            <a:spLocks noGrp="1"/>
          </p:cNvSpPr>
          <p:nvPr>
            <p:ph type="subTitle" idx="1"/>
          </p:nvPr>
        </p:nvSpPr>
        <p:spPr>
          <a:xfrm>
            <a:off x="2402650" y="3976362"/>
            <a:ext cx="4341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86A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이지원</a:t>
            </a:r>
            <a:endParaRPr sz="1800" dirty="0">
              <a:solidFill>
                <a:srgbClr val="7F86A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AFDEE0-C223-40C9-86C2-62234631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71" y="678123"/>
            <a:ext cx="2292057" cy="2292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4"/>
          <p:cNvSpPr txBox="1">
            <a:spLocks noGrp="1"/>
          </p:cNvSpPr>
          <p:nvPr>
            <p:ph type="title"/>
          </p:nvPr>
        </p:nvSpPr>
        <p:spPr>
          <a:xfrm>
            <a:off x="5486045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콘셉트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C6CDC-0ADB-4121-A6CF-F88F62C1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96" y="2228272"/>
            <a:ext cx="1839482" cy="1839482"/>
          </a:xfrm>
          <a:prstGeom prst="rect">
            <a:avLst/>
          </a:prstGeom>
        </p:spPr>
      </p:pic>
      <p:sp>
        <p:nvSpPr>
          <p:cNvPr id="28" name="Google Shape;854;p63">
            <a:extLst>
              <a:ext uri="{FF2B5EF4-FFF2-40B4-BE49-F238E27FC236}">
                <a16:creationId xmlns:a16="http://schemas.microsoft.com/office/drawing/2014/main" id="{E8D07A3D-AC52-4CCE-AA91-CE31587780E4}"/>
              </a:ext>
            </a:extLst>
          </p:cNvPr>
          <p:cNvSpPr txBox="1"/>
          <p:nvPr/>
        </p:nvSpPr>
        <p:spPr>
          <a:xfrm flipH="1">
            <a:off x="1450162" y="3367440"/>
            <a:ext cx="13413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/>
            <a:r>
              <a:rPr lang="en-US" altLang="ko-KR" sz="18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3.  </a:t>
            </a:r>
            <a:r>
              <a:rPr lang="ko-KR" altLang="en-US" sz="18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로고</a:t>
            </a:r>
            <a:endParaRPr lang="en-US" altLang="ko-KR" sz="1800"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sp>
        <p:nvSpPr>
          <p:cNvPr id="30" name="Google Shape;856;p63">
            <a:extLst>
              <a:ext uri="{FF2B5EF4-FFF2-40B4-BE49-F238E27FC236}">
                <a16:creationId xmlns:a16="http://schemas.microsoft.com/office/drawing/2014/main" id="{BD10A824-E2A5-4F92-9BEE-E32460D70D87}"/>
              </a:ext>
            </a:extLst>
          </p:cNvPr>
          <p:cNvSpPr txBox="1"/>
          <p:nvPr/>
        </p:nvSpPr>
        <p:spPr>
          <a:xfrm flipH="1">
            <a:off x="1453262" y="1580012"/>
            <a:ext cx="13449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/>
            <a:r>
              <a:rPr lang="en-US" altLang="ko-KR" sz="18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1.  </a:t>
            </a:r>
            <a:r>
              <a:rPr lang="ko-KR" altLang="en-US" sz="18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컬러</a:t>
            </a:r>
            <a:endParaRPr lang="en-US" altLang="ko-KR" sz="1800"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224BD0-A9CD-465F-946D-D2AD9C662B20}"/>
              </a:ext>
            </a:extLst>
          </p:cNvPr>
          <p:cNvGrpSpPr/>
          <p:nvPr/>
        </p:nvGrpSpPr>
        <p:grpSpPr>
          <a:xfrm>
            <a:off x="1208127" y="2067006"/>
            <a:ext cx="1583335" cy="755650"/>
            <a:chOff x="1589283" y="1769716"/>
            <a:chExt cx="1583335" cy="73580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9CCEF82-8BD3-460D-9D3E-EF9508E976C7}"/>
                </a:ext>
              </a:extLst>
            </p:cNvPr>
            <p:cNvSpPr/>
            <p:nvPr/>
          </p:nvSpPr>
          <p:spPr>
            <a:xfrm>
              <a:off x="1629305" y="1809738"/>
              <a:ext cx="655760" cy="655760"/>
            </a:xfrm>
            <a:prstGeom prst="ellipse">
              <a:avLst/>
            </a:prstGeom>
            <a:solidFill>
              <a:srgbClr val="E87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Google Shape;856;p63">
              <a:extLst>
                <a:ext uri="{FF2B5EF4-FFF2-40B4-BE49-F238E27FC236}">
                  <a16:creationId xmlns:a16="http://schemas.microsoft.com/office/drawing/2014/main" id="{B319A7AF-2ED1-46C2-BA9D-F6A79BDFAF7C}"/>
                </a:ext>
              </a:extLst>
            </p:cNvPr>
            <p:cNvSpPr txBox="1"/>
            <p:nvPr/>
          </p:nvSpPr>
          <p:spPr>
            <a:xfrm flipH="1">
              <a:off x="1629305" y="1817157"/>
              <a:ext cx="655760" cy="65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 algn="ctr"/>
              <a:r>
                <a:rPr lang="en-US" altLang="ko-KR" sz="1200" b="0" i="0" dirty="0">
                  <a:solidFill>
                    <a:srgbClr val="FAE7ED"/>
                  </a:solidFill>
                  <a:effectLst/>
                  <a:latin typeface="210 꽃한송이 R" panose="02020603020101020101" pitchFamily="18" charset="-127"/>
                  <a:ea typeface="210 꽃한송이 R" panose="02020603020101020101" pitchFamily="18" charset="-127"/>
                </a:rPr>
                <a:t>#E8747E</a:t>
              </a:r>
              <a:endParaRPr lang="en-US" altLang="ko-KR" sz="1200" dirty="0">
                <a:solidFill>
                  <a:srgbClr val="FAE7ED"/>
                </a:solidFill>
                <a:latin typeface="210 꽃한송이 R" panose="02020603020101020101" pitchFamily="18" charset="-127"/>
                <a:ea typeface="210 꽃한송이 R" panose="02020603020101020101" pitchFamily="18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10AA539-A75E-4C97-980E-3D152CF05B0C}"/>
                </a:ext>
              </a:extLst>
            </p:cNvPr>
            <p:cNvSpPr/>
            <p:nvPr/>
          </p:nvSpPr>
          <p:spPr>
            <a:xfrm>
              <a:off x="2476836" y="1809738"/>
              <a:ext cx="655760" cy="655760"/>
            </a:xfrm>
            <a:prstGeom prst="ellipse">
              <a:avLst/>
            </a:prstGeom>
            <a:solidFill>
              <a:srgbClr val="471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56;p63">
              <a:extLst>
                <a:ext uri="{FF2B5EF4-FFF2-40B4-BE49-F238E27FC236}">
                  <a16:creationId xmlns:a16="http://schemas.microsoft.com/office/drawing/2014/main" id="{6F8A59A7-8BA0-43F6-AC80-CFAD5B2A2A33}"/>
                </a:ext>
              </a:extLst>
            </p:cNvPr>
            <p:cNvSpPr txBox="1"/>
            <p:nvPr/>
          </p:nvSpPr>
          <p:spPr>
            <a:xfrm flipH="1">
              <a:off x="2476836" y="1817157"/>
              <a:ext cx="655760" cy="655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 algn="ctr"/>
              <a:r>
                <a:rPr lang="en-US" altLang="ko-KR" sz="1200" b="0" i="0" dirty="0">
                  <a:solidFill>
                    <a:srgbClr val="FAE7ED"/>
                  </a:solidFill>
                  <a:effectLst/>
                  <a:latin typeface="210 꽃한송이 R" panose="02020603020101020101" pitchFamily="18" charset="-127"/>
                  <a:ea typeface="210 꽃한송이 R" panose="02020603020101020101" pitchFamily="18" charset="-127"/>
                </a:rPr>
                <a:t>#471d4f</a:t>
              </a:r>
              <a:endParaRPr lang="en-US" altLang="ko-KR" sz="1200" dirty="0">
                <a:solidFill>
                  <a:srgbClr val="FAE7ED"/>
                </a:solidFill>
                <a:latin typeface="210 꽃한송이 R" panose="02020603020101020101" pitchFamily="18" charset="-127"/>
                <a:ea typeface="210 꽃한송이 R" panose="02020603020101020101" pitchFamily="18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8D08F21-6834-4C4C-9E46-8E3C4DE8F0FD}"/>
                </a:ext>
              </a:extLst>
            </p:cNvPr>
            <p:cNvSpPr/>
            <p:nvPr/>
          </p:nvSpPr>
          <p:spPr>
            <a:xfrm>
              <a:off x="2436814" y="1769716"/>
              <a:ext cx="735804" cy="735804"/>
            </a:xfrm>
            <a:prstGeom prst="ellipse">
              <a:avLst/>
            </a:prstGeom>
            <a:noFill/>
            <a:ln w="12700">
              <a:solidFill>
                <a:srgbClr val="471D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D8E128-BC28-41F1-8CE9-9CA158326735}"/>
                </a:ext>
              </a:extLst>
            </p:cNvPr>
            <p:cNvSpPr/>
            <p:nvPr/>
          </p:nvSpPr>
          <p:spPr>
            <a:xfrm>
              <a:off x="1589283" y="1769716"/>
              <a:ext cx="735804" cy="735804"/>
            </a:xfrm>
            <a:prstGeom prst="ellipse">
              <a:avLst/>
            </a:prstGeom>
            <a:noFill/>
            <a:ln w="12700">
              <a:solidFill>
                <a:srgbClr val="E87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Google Shape;856;p63">
            <a:extLst>
              <a:ext uri="{FF2B5EF4-FFF2-40B4-BE49-F238E27FC236}">
                <a16:creationId xmlns:a16="http://schemas.microsoft.com/office/drawing/2014/main" id="{00C32D90-C280-43D9-A51E-CA888C47634D}"/>
              </a:ext>
            </a:extLst>
          </p:cNvPr>
          <p:cNvSpPr txBox="1"/>
          <p:nvPr/>
        </p:nvSpPr>
        <p:spPr>
          <a:xfrm flipH="1">
            <a:off x="224318" y="3785103"/>
            <a:ext cx="2573841" cy="75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lnSpc>
                <a:spcPct val="150000"/>
              </a:lnSpc>
            </a:pPr>
            <a:r>
              <a:rPr lang="ko-KR" altLang="en-US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판매 아이템과</a:t>
            </a:r>
            <a:r>
              <a:rPr lang="en-US" altLang="ko-KR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색상 </a:t>
            </a:r>
            <a:r>
              <a:rPr lang="ko-KR" altLang="en-US" sz="900" dirty="0" err="1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콘셉트를</a:t>
            </a:r>
            <a:endParaRPr lang="en-US" altLang="ko-KR" sz="900" dirty="0">
              <a:solidFill>
                <a:srgbClr val="7F86A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 algn="r">
              <a:lnSpc>
                <a:spcPct val="150000"/>
              </a:lnSpc>
            </a:pPr>
            <a:r>
              <a:rPr lang="ko-KR" altLang="en-US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이용하여 로고를 만들었습니다</a:t>
            </a:r>
            <a:r>
              <a:rPr lang="en-US" altLang="ko-KR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32" name="Google Shape;858;p63">
            <a:extLst>
              <a:ext uri="{FF2B5EF4-FFF2-40B4-BE49-F238E27FC236}">
                <a16:creationId xmlns:a16="http://schemas.microsoft.com/office/drawing/2014/main" id="{022D00E0-2128-4330-9F1F-26C3F47520B4}"/>
              </a:ext>
            </a:extLst>
          </p:cNvPr>
          <p:cNvSpPr txBox="1"/>
          <p:nvPr/>
        </p:nvSpPr>
        <p:spPr>
          <a:xfrm flipH="1">
            <a:off x="5319111" y="3383345"/>
            <a:ext cx="1348001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ko-KR" sz="18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4.  </a:t>
            </a:r>
            <a:r>
              <a:rPr lang="ko-KR" altLang="en-US" sz="18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레이아웃</a:t>
            </a:r>
            <a:endParaRPr lang="en-US" altLang="ko-KR" sz="1800"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sp>
        <p:nvSpPr>
          <p:cNvPr id="34" name="Google Shape;860;p63">
            <a:extLst>
              <a:ext uri="{FF2B5EF4-FFF2-40B4-BE49-F238E27FC236}">
                <a16:creationId xmlns:a16="http://schemas.microsoft.com/office/drawing/2014/main" id="{91468120-7F69-4035-A85B-1E97368B6FC5}"/>
              </a:ext>
            </a:extLst>
          </p:cNvPr>
          <p:cNvSpPr txBox="1"/>
          <p:nvPr/>
        </p:nvSpPr>
        <p:spPr>
          <a:xfrm flipH="1">
            <a:off x="5319112" y="1581944"/>
            <a:ext cx="148955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ko-KR" sz="18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2. </a:t>
            </a:r>
            <a:r>
              <a:rPr lang="ko-KR" altLang="en-US" sz="18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폰트</a:t>
            </a:r>
            <a:endParaRPr lang="en-US" altLang="ko-KR" sz="1800"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sp>
        <p:nvSpPr>
          <p:cNvPr id="27" name="Google Shape;856;p63">
            <a:extLst>
              <a:ext uri="{FF2B5EF4-FFF2-40B4-BE49-F238E27FC236}">
                <a16:creationId xmlns:a16="http://schemas.microsoft.com/office/drawing/2014/main" id="{DC130CCF-C495-48FA-9C56-CFC5EEBADF75}"/>
              </a:ext>
            </a:extLst>
          </p:cNvPr>
          <p:cNvSpPr txBox="1"/>
          <p:nvPr/>
        </p:nvSpPr>
        <p:spPr>
          <a:xfrm flipH="1">
            <a:off x="5319108" y="2021952"/>
            <a:ext cx="1901476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ko-KR" sz="1600" dirty="0">
                <a:solidFill>
                  <a:srgbClr val="7F86AD"/>
                </a:solidFill>
                <a:latin typeface="210 에브리바디 R" panose="02020603020101020101" pitchFamily="18" charset="-127"/>
                <a:ea typeface="210 에브리바디 R" panose="02020603020101020101" pitchFamily="18" charset="-127"/>
              </a:rPr>
              <a:t>210 </a:t>
            </a:r>
            <a:r>
              <a:rPr lang="ko-KR" altLang="en-US" sz="1600" dirty="0" err="1">
                <a:solidFill>
                  <a:srgbClr val="7F86AD"/>
                </a:solidFill>
                <a:latin typeface="210 에브리바디 R" panose="02020603020101020101" pitchFamily="18" charset="-127"/>
                <a:ea typeface="210 에브리바디 R" panose="02020603020101020101" pitchFamily="18" charset="-127"/>
              </a:rPr>
              <a:t>에브리바디</a:t>
            </a:r>
            <a:endParaRPr lang="en-US" altLang="ko-KR" sz="1600" dirty="0">
              <a:solidFill>
                <a:srgbClr val="7F86AD"/>
              </a:solidFill>
              <a:latin typeface="210 에브리바디 R" panose="02020603020101020101" pitchFamily="18" charset="-127"/>
              <a:ea typeface="210 에브리바디 R" panose="02020603020101020101" pitchFamily="18" charset="-127"/>
            </a:endParaRPr>
          </a:p>
          <a:p>
            <a:pPr marL="0" indent="0"/>
            <a:r>
              <a:rPr lang="en-US" altLang="ko-KR" sz="1600" dirty="0">
                <a:solidFill>
                  <a:srgbClr val="7F86AD"/>
                </a:solidFill>
                <a:latin typeface="210 산들바람 R" panose="02020603020101020101" pitchFamily="18" charset="-127"/>
                <a:ea typeface="210 산들바람 R" panose="02020603020101020101" pitchFamily="18" charset="-127"/>
              </a:rPr>
              <a:t>210 </a:t>
            </a:r>
            <a:r>
              <a:rPr lang="ko-KR" altLang="en-US" sz="1600" dirty="0">
                <a:solidFill>
                  <a:srgbClr val="7F86AD"/>
                </a:solidFill>
                <a:latin typeface="210 산들바람 R" panose="02020603020101020101" pitchFamily="18" charset="-127"/>
                <a:ea typeface="210 산들바람 R" panose="02020603020101020101" pitchFamily="18" charset="-127"/>
              </a:rPr>
              <a:t>산들바람</a:t>
            </a:r>
            <a:endParaRPr lang="en-US" altLang="ko-KR" sz="1600" dirty="0">
              <a:solidFill>
                <a:srgbClr val="7F86AD"/>
              </a:solidFill>
              <a:latin typeface="210 산들바람 R" panose="02020603020101020101" pitchFamily="18" charset="-127"/>
              <a:ea typeface="210 산들바람 R" panose="02020603020101020101" pitchFamily="18" charset="-127"/>
            </a:endParaRPr>
          </a:p>
        </p:txBody>
      </p:sp>
      <p:sp>
        <p:nvSpPr>
          <p:cNvPr id="31" name="Google Shape;856;p63">
            <a:extLst>
              <a:ext uri="{FF2B5EF4-FFF2-40B4-BE49-F238E27FC236}">
                <a16:creationId xmlns:a16="http://schemas.microsoft.com/office/drawing/2014/main" id="{5B6B5AFC-00ED-4584-9120-91ED2795184E}"/>
              </a:ext>
            </a:extLst>
          </p:cNvPr>
          <p:cNvSpPr txBox="1"/>
          <p:nvPr/>
        </p:nvSpPr>
        <p:spPr>
          <a:xfrm flipH="1">
            <a:off x="5319108" y="3794021"/>
            <a:ext cx="2673474" cy="73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로고</a:t>
            </a:r>
            <a:r>
              <a:rPr lang="en-US" altLang="ko-KR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전체적인 분위기를 맞추기 위해 </a:t>
            </a:r>
            <a:endParaRPr lang="en-US" altLang="ko-KR" sz="900" dirty="0">
              <a:solidFill>
                <a:srgbClr val="7F86A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</a:pPr>
            <a:r>
              <a:rPr lang="ko-KR" altLang="en-US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배경과 박스 레이아웃의 모서리 </a:t>
            </a:r>
            <a:r>
              <a:rPr lang="ko-KR" altLang="en-US" sz="900" dirty="0" err="1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라운딩하여</a:t>
            </a:r>
            <a:r>
              <a:rPr lang="ko-KR" altLang="en-US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표현하였습니다</a:t>
            </a:r>
            <a:r>
              <a:rPr lang="en-US" altLang="ko-KR" sz="90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0262DA7F-4A39-4F83-8423-1DFDE778D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</p:spPr>
        <p:txBody>
          <a:bodyPr/>
          <a:lstStyle/>
          <a:p>
            <a:fld id="{4176497E-F524-42C1-AA2A-A7532A72B6C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98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4"/>
          <p:cNvSpPr txBox="1">
            <a:spLocks noGrp="1"/>
          </p:cNvSpPr>
          <p:nvPr>
            <p:ph type="title"/>
          </p:nvPr>
        </p:nvSpPr>
        <p:spPr>
          <a:xfrm>
            <a:off x="5486045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스케치</a:t>
            </a:r>
            <a:endParaRPr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5765D5-AF71-4D6B-A72C-43DA0A99E6AB}"/>
              </a:ext>
            </a:extLst>
          </p:cNvPr>
          <p:cNvGrpSpPr/>
          <p:nvPr/>
        </p:nvGrpSpPr>
        <p:grpSpPr>
          <a:xfrm>
            <a:off x="1097094" y="1718253"/>
            <a:ext cx="6013188" cy="3071824"/>
            <a:chOff x="1423086" y="1605637"/>
            <a:chExt cx="6013188" cy="30718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32774BD-3E59-4F34-A3C1-992ED18C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2275" y="1792096"/>
              <a:ext cx="5474810" cy="2698907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7BB51B9-6AD3-418E-A73C-82944BF82D97}"/>
                </a:ext>
              </a:extLst>
            </p:cNvPr>
            <p:cNvGrpSpPr/>
            <p:nvPr/>
          </p:nvGrpSpPr>
          <p:grpSpPr>
            <a:xfrm>
              <a:off x="1423086" y="1605637"/>
              <a:ext cx="6013188" cy="3071824"/>
              <a:chOff x="993407" y="1365005"/>
              <a:chExt cx="6013188" cy="307182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AA54ABF-8497-4B92-AF62-E550E3E3A1B1}"/>
                  </a:ext>
                </a:extLst>
              </p:cNvPr>
              <p:cNvSpPr/>
              <p:nvPr/>
            </p:nvSpPr>
            <p:spPr>
              <a:xfrm>
                <a:off x="1173982" y="1365005"/>
                <a:ext cx="5832613" cy="2973239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F90F467-09BB-4746-88D6-F6081F070923}"/>
                  </a:ext>
                </a:extLst>
              </p:cNvPr>
              <p:cNvSpPr/>
              <p:nvPr/>
            </p:nvSpPr>
            <p:spPr>
              <a:xfrm>
                <a:off x="993407" y="1463590"/>
                <a:ext cx="5832613" cy="2973239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27CE-5B4D-479B-A2E1-6A14AD6FE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</p:spPr>
        <p:txBody>
          <a:bodyPr/>
          <a:lstStyle/>
          <a:p>
            <a:fld id="{4176497E-F524-42C1-AA2A-A7532A72B6C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82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0;p33">
            <a:extLst>
              <a:ext uri="{FF2B5EF4-FFF2-40B4-BE49-F238E27FC236}">
                <a16:creationId xmlns:a16="http://schemas.microsoft.com/office/drawing/2014/main" id="{112D53A5-8ACF-4DC6-A40D-6A4B520804CD}"/>
              </a:ext>
            </a:extLst>
          </p:cNvPr>
          <p:cNvSpPr txBox="1">
            <a:spLocks/>
          </p:cNvSpPr>
          <p:nvPr/>
        </p:nvSpPr>
        <p:spPr>
          <a:xfrm>
            <a:off x="630750" y="2689820"/>
            <a:ext cx="3062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36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marL="0" indent="0"/>
            <a:r>
              <a:rPr lang="ko-KR" altLang="en-US" sz="4000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코드 설명</a:t>
            </a:r>
            <a:endParaRPr lang="ko-KR" altLang="en-US" sz="4000" dirty="0"/>
          </a:p>
        </p:txBody>
      </p:sp>
      <p:sp>
        <p:nvSpPr>
          <p:cNvPr id="6" name="Google Shape;501;p33">
            <a:extLst>
              <a:ext uri="{FF2B5EF4-FFF2-40B4-BE49-F238E27FC236}">
                <a16:creationId xmlns:a16="http://schemas.microsoft.com/office/drawing/2014/main" id="{86CAE033-1727-42B4-9BC0-FEB25CAA595F}"/>
              </a:ext>
            </a:extLst>
          </p:cNvPr>
          <p:cNvSpPr txBox="1">
            <a:spLocks/>
          </p:cNvSpPr>
          <p:nvPr/>
        </p:nvSpPr>
        <p:spPr>
          <a:xfrm>
            <a:off x="630750" y="3409811"/>
            <a:ext cx="2881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solidFill>
                  <a:srgbClr val="FFC9B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Pug &amp; SASS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>
                <a:solidFill>
                  <a:srgbClr val="FFC9B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JavaScript &amp; jQuery</a:t>
            </a:r>
            <a:endParaRPr lang="ko-KR" altLang="en-US" sz="1200" dirty="0">
              <a:solidFill>
                <a:srgbClr val="FFC9BD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Google Shape;552;p33">
            <a:extLst>
              <a:ext uri="{FF2B5EF4-FFF2-40B4-BE49-F238E27FC236}">
                <a16:creationId xmlns:a16="http://schemas.microsoft.com/office/drawing/2014/main" id="{4EA86352-6F7D-406F-AB35-2FB31FA8C00A}"/>
              </a:ext>
            </a:extLst>
          </p:cNvPr>
          <p:cNvSpPr txBox="1">
            <a:spLocks/>
          </p:cNvSpPr>
          <p:nvPr/>
        </p:nvSpPr>
        <p:spPr>
          <a:xfrm>
            <a:off x="630741" y="1484430"/>
            <a:ext cx="29967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" sz="11500" dirty="0"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9815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ED266B2-705C-4F71-A27C-2D773E91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Pug</a:t>
            </a: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&amp;</a:t>
            </a: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SASS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50FF1B-0552-4854-B2C7-9A1673A52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</p:spPr>
        <p:txBody>
          <a:bodyPr/>
          <a:lstStyle/>
          <a:p>
            <a:fld id="{4176497E-F524-42C1-AA2A-A7532A72B6C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03225" y="2344524"/>
            <a:ext cx="3997325" cy="2548599"/>
            <a:chOff x="403225" y="2063725"/>
            <a:chExt cx="3997325" cy="254859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8A1E45F-FAE1-4A21-A5FD-E2F37AF19109}"/>
                </a:ext>
              </a:extLst>
            </p:cNvPr>
            <p:cNvGrpSpPr/>
            <p:nvPr/>
          </p:nvGrpSpPr>
          <p:grpSpPr>
            <a:xfrm>
              <a:off x="403225" y="2063725"/>
              <a:ext cx="3997325" cy="2548599"/>
              <a:chOff x="466393" y="1846997"/>
              <a:chExt cx="4665165" cy="185495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383E63-1828-410A-9F3C-D79143CB575F}"/>
                  </a:ext>
                </a:extLst>
              </p:cNvPr>
              <p:cNvSpPr/>
              <p:nvPr/>
            </p:nvSpPr>
            <p:spPr>
              <a:xfrm>
                <a:off x="523164" y="1846997"/>
                <a:ext cx="4608394" cy="1783307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8F151C7-BF81-4764-97AC-345C23F9F366}"/>
                  </a:ext>
                </a:extLst>
              </p:cNvPr>
              <p:cNvSpPr/>
              <p:nvPr/>
            </p:nvSpPr>
            <p:spPr>
              <a:xfrm>
                <a:off x="466393" y="1918648"/>
                <a:ext cx="4608394" cy="1783307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59729" y="2264427"/>
              <a:ext cx="3713947" cy="2215991"/>
            </a:xfrm>
            <a:prstGeom prst="rect">
              <a:avLst/>
            </a:prstGeom>
            <a:solidFill>
              <a:srgbClr val="FFF4D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//</a:t>
              </a:r>
              <a:r>
                <a:rPr lang="ko-KR" altLang="en-US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도넛 목록</a:t>
              </a:r>
              <a:endParaRPr lang="en-US" altLang="ko-KR" sz="1050" dirty="0">
                <a:solidFill>
                  <a:srgbClr val="5A6182"/>
                </a:solidFill>
                <a:latin typeface="D2Coding" pitchFamily="49" charset="-127"/>
                <a:ea typeface="D2Coding" pitchFamily="49" charset="-127"/>
              </a:endParaRPr>
            </a:p>
            <a:p>
              <a:r>
                <a:rPr lang="en-US" altLang="ko-KR" sz="1050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section</a:t>
              </a:r>
              <a:r>
                <a:rPr lang="en-US" altLang="ko-KR" sz="1050" i="1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.donut_wrap</a:t>
              </a:r>
              <a:endParaRPr lang="en-US" altLang="ko-KR" sz="1050" dirty="0">
                <a:solidFill>
                  <a:srgbClr val="5A6182"/>
                </a:solidFill>
                <a:latin typeface="D2Coding" pitchFamily="49" charset="-127"/>
                <a:ea typeface="D2Coding" pitchFamily="49" charset="-127"/>
              </a:endParaRPr>
            </a:p>
            <a:p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//</a:t>
              </a:r>
              <a:r>
                <a:rPr lang="ko-KR" altLang="en-US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물건목록</a:t>
              </a:r>
              <a:b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</a:br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</a:t>
              </a:r>
              <a:r>
                <a:rPr lang="en-US" altLang="ko-KR" sz="1050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div</a:t>
              </a:r>
              <a:r>
                <a:rPr lang="en-US" altLang="ko-KR" sz="1050" i="1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.tray_wrap</a:t>
              </a:r>
              <a:endParaRPr lang="en-US" altLang="ko-KR" sz="1050" dirty="0">
                <a:solidFill>
                  <a:srgbClr val="5A6182"/>
                </a:solidFill>
                <a:latin typeface="D2Coding" pitchFamily="49" charset="-127"/>
                <a:ea typeface="D2Coding" pitchFamily="49" charset="-127"/>
              </a:endParaRPr>
            </a:p>
            <a:p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  </a:t>
              </a:r>
              <a:r>
                <a:rPr lang="en-US" altLang="ko-KR" sz="105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- </a:t>
              </a:r>
              <a:r>
                <a:rPr lang="en-US" altLang="ko-KR" sz="1050" i="1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const</a:t>
              </a:r>
              <a:r>
                <a:rPr lang="en-US" altLang="ko-KR" sz="105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  <a:r>
                <a:rPr lang="en-US" altLang="ko-KR" sz="105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productNameArr</a:t>
              </a:r>
              <a:r>
                <a:rPr lang="en-US" altLang="ko-KR" sz="105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= 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{'</a:t>
              </a:r>
              <a:r>
                <a:rPr lang="ko-KR" altLang="en-US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소금우유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':'2,810',</a:t>
              </a:r>
              <a:r>
                <a:rPr lang="ko-KR" altLang="en-US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</a:t>
              </a:r>
              <a:r>
                <a:rPr lang="ko-KR" altLang="en-US" sz="60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초코후로스티드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':'2,930',</a:t>
              </a:r>
              <a:r>
                <a:rPr lang="ko-KR" altLang="en-US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</a:t>
              </a:r>
              <a:r>
                <a:rPr lang="ko-KR" altLang="en-US" sz="60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글레이즈드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':'3,270',</a:t>
              </a:r>
              <a:r>
                <a:rPr lang="ko-KR" altLang="en-US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</a:t>
              </a:r>
              <a:r>
                <a:rPr lang="ko-KR" altLang="en-US" sz="60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초코바나나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':'2,250',</a:t>
              </a:r>
              <a:r>
                <a:rPr lang="ko-KR" altLang="en-US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</a:t>
              </a:r>
              <a:r>
                <a:rPr lang="ko-KR" altLang="en-US" sz="60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바바리안필드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':'3,340',</a:t>
              </a:r>
              <a:r>
                <a:rPr lang="ko-KR" altLang="en-US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</a:t>
              </a:r>
              <a:r>
                <a:rPr lang="ko-KR" altLang="en-US" sz="60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사빠딸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':'2,510',</a:t>
              </a:r>
              <a:r>
                <a:rPr lang="ko-KR" altLang="en-US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</a:t>
              </a:r>
              <a:r>
                <a:rPr lang="ko-KR" altLang="en-US" sz="60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먼치킨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':'4,890',</a:t>
              </a:r>
              <a:r>
                <a:rPr lang="ko-KR" altLang="en-US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</a:t>
              </a:r>
              <a:r>
                <a:rPr lang="ko-KR" altLang="en-US" sz="60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초코칩머핀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':'4,150','</a:t>
              </a:r>
              <a:r>
                <a:rPr lang="ko-KR" altLang="en-US" sz="60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솔티카라멜</a:t>
              </a:r>
              <a:r>
                <a:rPr lang="en-US" altLang="ko-KR" sz="60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':'3,010'}</a:t>
              </a:r>
            </a:p>
            <a:p>
              <a:r>
                <a:rPr lang="en-US" altLang="ko-KR" sz="1050" i="1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  </a:t>
              </a:r>
              <a:r>
                <a:rPr lang="en-US" altLang="ko-KR" sz="1050" i="1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each</a:t>
              </a:r>
              <a:r>
                <a:rPr lang="en-US" altLang="ko-KR" sz="105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  <a:r>
                <a:rPr lang="en-US" altLang="ko-KR" sz="105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productPrice</a:t>
              </a:r>
              <a:r>
                <a:rPr lang="en-US" altLang="ko-KR" sz="105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, </a:t>
              </a:r>
              <a:r>
                <a:rPr lang="en-US" altLang="ko-KR" sz="105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productName</a:t>
              </a:r>
              <a:r>
                <a:rPr lang="en-US" altLang="ko-KR" sz="1050" dirty="0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 in </a:t>
              </a:r>
              <a:r>
                <a:rPr lang="en-US" altLang="ko-KR" sz="1050" dirty="0" err="1">
                  <a:solidFill>
                    <a:srgbClr val="E8747E"/>
                  </a:solidFill>
                  <a:latin typeface="D2Coding" pitchFamily="49" charset="-127"/>
                  <a:ea typeface="D2Coding" pitchFamily="49" charset="-127"/>
                </a:rPr>
                <a:t>productNameArr</a:t>
              </a:r>
              <a:endParaRPr lang="en-US" altLang="ko-KR" sz="1050" dirty="0">
                <a:solidFill>
                  <a:srgbClr val="E8747E"/>
                </a:solidFill>
                <a:latin typeface="D2Coding" pitchFamily="49" charset="-127"/>
                <a:ea typeface="D2Coding" pitchFamily="49" charset="-127"/>
              </a:endParaRPr>
            </a:p>
            <a:p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    </a:t>
              </a:r>
              <a:r>
                <a:rPr lang="en-US" altLang="ko-KR" sz="1050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ul</a:t>
              </a:r>
              <a:r>
                <a:rPr lang="en-US" altLang="ko-KR" sz="1050" i="1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.clickEventClass</a:t>
              </a:r>
              <a:endParaRPr lang="en-US" altLang="ko-KR" sz="1050" dirty="0">
                <a:solidFill>
                  <a:srgbClr val="5A6182"/>
                </a:solidFill>
                <a:latin typeface="D2Coding" pitchFamily="49" charset="-127"/>
                <a:ea typeface="D2Coding" pitchFamily="49" charset="-127"/>
              </a:endParaRPr>
            </a:p>
            <a:p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      </a:t>
              </a:r>
              <a:r>
                <a:rPr lang="en-US" altLang="ko-KR" sz="1050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li</a:t>
              </a:r>
              <a:r>
                <a:rPr lang="en-US" altLang="ko-KR" sz="1050" i="1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.img_wrap</a:t>
              </a:r>
              <a:endParaRPr lang="en-US" altLang="ko-KR" sz="1050" dirty="0">
                <a:solidFill>
                  <a:srgbClr val="5A6182"/>
                </a:solidFill>
                <a:latin typeface="D2Coding" pitchFamily="49" charset="-127"/>
                <a:ea typeface="D2Coding" pitchFamily="49" charset="-127"/>
              </a:endParaRPr>
            </a:p>
            <a:p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      li </a:t>
              </a:r>
            </a:p>
            <a:p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        span= </a:t>
              </a:r>
              <a:r>
                <a:rPr lang="en-US" altLang="ko-KR" sz="1050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productName</a:t>
              </a:r>
              <a:endParaRPr lang="en-US" altLang="ko-KR" sz="1050" dirty="0">
                <a:solidFill>
                  <a:srgbClr val="5A6182"/>
                </a:solidFill>
                <a:latin typeface="D2Coding" pitchFamily="49" charset="-127"/>
                <a:ea typeface="D2Coding" pitchFamily="49" charset="-127"/>
              </a:endParaRPr>
            </a:p>
            <a:p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      li</a:t>
              </a:r>
            </a:p>
            <a:p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         span= </a:t>
              </a:r>
              <a:r>
                <a:rPr lang="en-US" altLang="ko-KR" sz="1050" dirty="0" err="1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productPrice</a:t>
              </a:r>
              <a:r>
                <a:rPr lang="en-US" altLang="ko-KR" sz="1050" dirty="0">
                  <a:solidFill>
                    <a:srgbClr val="5A6182"/>
                  </a:solidFill>
                  <a:latin typeface="D2Coding" pitchFamily="49" charset="-127"/>
                  <a:ea typeface="D2Coding" pitchFamily="49" charset="-127"/>
                </a:rPr>
                <a:t> 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2740" y="393162"/>
            <a:ext cx="3345531" cy="4499961"/>
            <a:chOff x="4642740" y="393162"/>
            <a:chExt cx="3345531" cy="449996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A0C116A-04D1-46D9-B278-401FDCF5BCFC}"/>
                </a:ext>
              </a:extLst>
            </p:cNvPr>
            <p:cNvGrpSpPr/>
            <p:nvPr/>
          </p:nvGrpSpPr>
          <p:grpSpPr>
            <a:xfrm>
              <a:off x="4642740" y="393162"/>
              <a:ext cx="3345531" cy="4499961"/>
              <a:chOff x="5212593" y="156601"/>
              <a:chExt cx="3626607" cy="492393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A2B03A1-D300-4EE3-80C2-5A178B283EEA}"/>
                  </a:ext>
                </a:extLst>
              </p:cNvPr>
              <p:cNvSpPr/>
              <p:nvPr/>
            </p:nvSpPr>
            <p:spPr>
              <a:xfrm>
                <a:off x="5269364" y="156601"/>
                <a:ext cx="3569836" cy="4852279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68EE69E-70F0-4233-858D-8AC8CB23D83D}"/>
                  </a:ext>
                </a:extLst>
              </p:cNvPr>
              <p:cNvSpPr/>
              <p:nvPr/>
            </p:nvSpPr>
            <p:spPr>
              <a:xfrm>
                <a:off x="5212593" y="228252"/>
                <a:ext cx="3569836" cy="4852279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35413" y="596428"/>
              <a:ext cx="2960185" cy="4093428"/>
            </a:xfrm>
            <a:prstGeom prst="rect">
              <a:avLst/>
            </a:prstGeom>
            <a:solidFill>
              <a:srgbClr val="FFF4D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000" i="1" dirty="0">
                  <a:solidFill>
                    <a:srgbClr val="5A6182"/>
                  </a:solidFill>
                </a:rPr>
                <a:t>.</a:t>
              </a:r>
              <a:r>
                <a:rPr lang="en-US" altLang="ko-KR" sz="1000" i="1" dirty="0" err="1">
                  <a:solidFill>
                    <a:srgbClr val="5A6182"/>
                  </a:solidFill>
                </a:rPr>
                <a:t>donut_wrap</a:t>
              </a:r>
              <a:r>
                <a:rPr lang="en-US" altLang="ko-KR" sz="1000" dirty="0">
                  <a:solidFill>
                    <a:srgbClr val="5A6182"/>
                  </a:solidFill>
                </a:rPr>
                <a:t>{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width: 30%; margin: 8% 0 0 8%; 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</a:t>
              </a:r>
              <a:r>
                <a:rPr lang="en-US" altLang="ko-KR" sz="1000" i="1" dirty="0">
                  <a:solidFill>
                    <a:srgbClr val="5A6182"/>
                  </a:solidFill>
                </a:rPr>
                <a:t>.</a:t>
              </a:r>
              <a:r>
                <a:rPr lang="en-US" altLang="ko-KR" sz="1000" i="1" dirty="0" err="1">
                  <a:solidFill>
                    <a:srgbClr val="5A6182"/>
                  </a:solidFill>
                </a:rPr>
                <a:t>tray_wrap</a:t>
              </a:r>
              <a:r>
                <a:rPr lang="en-US" altLang="ko-KR" sz="1000" dirty="0">
                  <a:solidFill>
                    <a:srgbClr val="5A6182"/>
                  </a:solidFill>
                </a:rPr>
                <a:t>{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width: 100%; height: 80%;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display: flex; flex-wrap: wrap;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</a:t>
              </a:r>
              <a:r>
                <a:rPr lang="en-US" altLang="ko-KR" sz="1000" dirty="0" err="1">
                  <a:solidFill>
                    <a:srgbClr val="5A6182"/>
                  </a:solidFill>
                </a:rPr>
                <a:t>ul</a:t>
              </a:r>
              <a:r>
                <a:rPr lang="en-US" altLang="ko-KR" sz="1000" dirty="0">
                  <a:solidFill>
                    <a:srgbClr val="5A6182"/>
                  </a:solidFill>
                </a:rPr>
                <a:t>{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width: 29%;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margin: 2%;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cursor: pointer;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font-family: </a:t>
              </a:r>
              <a:r>
                <a:rPr lang="en-US" altLang="ko-KR" sz="1000" i="1" dirty="0">
                  <a:solidFill>
                    <a:srgbClr val="5A6182"/>
                  </a:solidFill>
                </a:rPr>
                <a:t>$</a:t>
              </a:r>
              <a:r>
                <a:rPr lang="en-US" altLang="ko-KR" sz="1000" i="1" dirty="0" err="1">
                  <a:solidFill>
                    <a:srgbClr val="5A6182"/>
                  </a:solidFill>
                </a:rPr>
                <a:t>EveryR</a:t>
              </a:r>
              <a:r>
                <a:rPr lang="en-US" altLang="ko-KR" sz="1000" dirty="0">
                  <a:solidFill>
                    <a:srgbClr val="5A6182"/>
                  </a:solidFill>
                </a:rPr>
                <a:t>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color: </a:t>
              </a:r>
              <a:r>
                <a:rPr lang="en-US" altLang="ko-KR" sz="1000" i="1" dirty="0">
                  <a:solidFill>
                    <a:srgbClr val="5A6182"/>
                  </a:solidFill>
                </a:rPr>
                <a:t>$purple</a:t>
              </a:r>
              <a:r>
                <a:rPr lang="en-US" altLang="ko-KR" sz="1000" dirty="0">
                  <a:solidFill>
                    <a:srgbClr val="5A6182"/>
                  </a:solidFill>
                </a:rPr>
                <a:t>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font-size: 1.7vw;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</a:t>
              </a:r>
              <a:r>
                <a:rPr lang="en-US" altLang="ko-KR" sz="1000" i="1" dirty="0">
                  <a:solidFill>
                    <a:srgbClr val="5A6182"/>
                  </a:solidFill>
                </a:rPr>
                <a:t>.</a:t>
              </a:r>
              <a:r>
                <a:rPr lang="en-US" altLang="ko-KR" sz="1000" i="1" dirty="0" err="1">
                  <a:solidFill>
                    <a:srgbClr val="5A6182"/>
                  </a:solidFill>
                </a:rPr>
                <a:t>img_wrap</a:t>
              </a:r>
              <a:r>
                <a:rPr lang="en-US" altLang="ko-KR" sz="1000" dirty="0">
                  <a:solidFill>
                    <a:srgbClr val="5A6182"/>
                  </a:solidFill>
                </a:rPr>
                <a:t>{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     height: 60%;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     background-repeat: no-repeat;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     background-position: 50% 50%;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     background-size: contain;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}</a:t>
              </a:r>
              <a:br>
                <a:rPr lang="en-US" altLang="ko-KR" sz="1000" dirty="0">
                  <a:solidFill>
                    <a:srgbClr val="5A6182"/>
                  </a:solidFill>
                </a:rPr>
              </a:br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</a:t>
              </a:r>
              <a:r>
                <a:rPr lang="en-US" altLang="ko-KR" sz="1000" dirty="0" err="1">
                  <a:solidFill>
                    <a:srgbClr val="5A6182"/>
                  </a:solidFill>
                </a:rPr>
                <a:t>li</a:t>
              </a:r>
              <a:r>
                <a:rPr lang="en-US" altLang="ko-KR" sz="1000" i="1" dirty="0" err="1">
                  <a:solidFill>
                    <a:srgbClr val="5A6182"/>
                  </a:solidFill>
                </a:rPr>
                <a:t>:nth-child</a:t>
              </a:r>
              <a:r>
                <a:rPr lang="en-US" altLang="ko-KR" sz="1000" dirty="0">
                  <a:solidFill>
                    <a:srgbClr val="5A6182"/>
                  </a:solidFill>
                </a:rPr>
                <a:t>(2), </a:t>
              </a:r>
              <a:r>
                <a:rPr lang="en-US" altLang="ko-KR" sz="1000" dirty="0" err="1">
                  <a:solidFill>
                    <a:srgbClr val="5A6182"/>
                  </a:solidFill>
                </a:rPr>
                <a:t>li</a:t>
              </a:r>
              <a:r>
                <a:rPr lang="en-US" altLang="ko-KR" sz="1000" i="1" dirty="0" err="1">
                  <a:solidFill>
                    <a:srgbClr val="5A6182"/>
                  </a:solidFill>
                </a:rPr>
                <a:t>:nth-child</a:t>
              </a:r>
              <a:r>
                <a:rPr lang="en-US" altLang="ko-KR" sz="1000" dirty="0">
                  <a:solidFill>
                    <a:srgbClr val="5A6182"/>
                  </a:solidFill>
                </a:rPr>
                <a:t>(3){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     text-align: center;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     height: 20%;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     line-height: 150%;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}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</a:t>
              </a:r>
              <a:r>
                <a:rPr lang="en-US" altLang="ko-KR" sz="1000" dirty="0" err="1">
                  <a:solidFill>
                    <a:srgbClr val="5A6182"/>
                  </a:solidFill>
                </a:rPr>
                <a:t>li</a:t>
              </a:r>
              <a:r>
                <a:rPr lang="en-US" altLang="ko-KR" sz="1000" i="1" dirty="0" err="1">
                  <a:solidFill>
                    <a:srgbClr val="5A6182"/>
                  </a:solidFill>
                </a:rPr>
                <a:t>:last-child</a:t>
              </a:r>
              <a:r>
                <a:rPr lang="en-US" altLang="ko-KR" sz="1000" dirty="0">
                  <a:solidFill>
                    <a:srgbClr val="5A6182"/>
                  </a:solidFill>
                </a:rPr>
                <a:t>{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     font-size: 1.3vw;</a:t>
              </a:r>
            </a:p>
            <a:p>
              <a:r>
                <a:rPr lang="en-US" altLang="ko-KR" sz="1000" dirty="0">
                  <a:solidFill>
                    <a:srgbClr val="5A6182"/>
                  </a:solidFill>
                </a:rPr>
                <a:t>                         font-family: </a:t>
              </a:r>
              <a:r>
                <a:rPr lang="en-US" altLang="ko-KR" sz="1000" i="1" dirty="0">
                  <a:solidFill>
                    <a:srgbClr val="5A6182"/>
                  </a:solidFill>
                </a:rPr>
                <a:t>$</a:t>
              </a:r>
              <a:r>
                <a:rPr lang="en-US" altLang="ko-KR" sz="1000" i="1" dirty="0" err="1">
                  <a:solidFill>
                    <a:srgbClr val="5A6182"/>
                  </a:solidFill>
                </a:rPr>
                <a:t>NumFL</a:t>
              </a:r>
              <a:r>
                <a:rPr lang="en-US" altLang="ko-KR" sz="1000" dirty="0">
                  <a:solidFill>
                    <a:srgbClr val="5A6182"/>
                  </a:solidFill>
                </a:rPr>
                <a:t>;</a:t>
              </a:r>
            </a:p>
          </p:txBody>
        </p:sp>
      </p:grpSp>
      <p:sp>
        <p:nvSpPr>
          <p:cNvPr id="16" name="모서리가 둥근 직사각형 15">
            <a:hlinkClick r:id="rId2"/>
          </p:cNvPr>
          <p:cNvSpPr/>
          <p:nvPr/>
        </p:nvSpPr>
        <p:spPr>
          <a:xfrm>
            <a:off x="8172450" y="4229101"/>
            <a:ext cx="720725" cy="393562"/>
          </a:xfrm>
          <a:prstGeom prst="roundRect">
            <a:avLst/>
          </a:prstGeom>
          <a:solidFill>
            <a:srgbClr val="FFF4DF"/>
          </a:solidFill>
          <a:ln>
            <a:solidFill>
              <a:srgbClr val="5A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A6182"/>
                </a:solidFill>
                <a:latin typeface="210 옴니고딕 050" pitchFamily="18" charset="-127"/>
                <a:ea typeface="210 옴니고딕 050" pitchFamily="18" charset="-127"/>
              </a:rPr>
              <a:t>바로 가기</a:t>
            </a:r>
          </a:p>
        </p:txBody>
      </p:sp>
    </p:spTree>
    <p:extLst>
      <p:ext uri="{BB962C8B-B14F-4D97-AF65-F5344CB8AC3E}">
        <p14:creationId xmlns:p14="http://schemas.microsoft.com/office/powerpoint/2010/main" val="246496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5490178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JavaScript</a:t>
            </a: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&amp;</a:t>
            </a: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jQuery</a:t>
            </a:r>
            <a:endParaRPr dirty="0"/>
          </a:p>
        </p:txBody>
      </p:sp>
      <p:grpSp>
        <p:nvGrpSpPr>
          <p:cNvPr id="2" name="그룹 1"/>
          <p:cNvGrpSpPr/>
          <p:nvPr/>
        </p:nvGrpSpPr>
        <p:grpSpPr>
          <a:xfrm>
            <a:off x="4811009" y="1646790"/>
            <a:ext cx="3195210" cy="2324480"/>
            <a:chOff x="4811008" y="1628366"/>
            <a:chExt cx="3369329" cy="245115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B27ADD1-3AF6-450C-A484-14F56750FFCE}"/>
                </a:ext>
              </a:extLst>
            </p:cNvPr>
            <p:cNvGrpSpPr/>
            <p:nvPr/>
          </p:nvGrpSpPr>
          <p:grpSpPr>
            <a:xfrm>
              <a:off x="4811008" y="1628366"/>
              <a:ext cx="3369329" cy="2451150"/>
              <a:chOff x="5529108" y="2365611"/>
              <a:chExt cx="1687959" cy="1006239"/>
            </a:xfrm>
          </p:grpSpPr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B2CEE8D6-05E8-4B0C-BBB6-B6AE484C2547}"/>
                  </a:ext>
                </a:extLst>
              </p:cNvPr>
              <p:cNvSpPr/>
              <p:nvPr/>
            </p:nvSpPr>
            <p:spPr>
              <a:xfrm>
                <a:off x="5561138" y="2365611"/>
                <a:ext cx="1655929" cy="977104"/>
              </a:xfrm>
              <a:prstGeom prst="rect">
                <a:avLst/>
              </a:prstGeom>
              <a:noFill/>
              <a:ln w="1270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FD204726-9F74-4A96-A409-1E1B2FA5FA5C}"/>
                  </a:ext>
                </a:extLst>
              </p:cNvPr>
              <p:cNvSpPr/>
              <p:nvPr/>
            </p:nvSpPr>
            <p:spPr>
              <a:xfrm>
                <a:off x="5529108" y="2394746"/>
                <a:ext cx="1655929" cy="977104"/>
              </a:xfrm>
              <a:prstGeom prst="rect">
                <a:avLst/>
              </a:prstGeom>
              <a:noFill/>
              <a:ln w="1270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DFFC452-7962-433F-A931-4EB98B43E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16" t="7582" r="31562" b="8177"/>
            <a:stretch/>
          </p:blipFill>
          <p:spPr>
            <a:xfrm>
              <a:off x="4985127" y="1802311"/>
              <a:ext cx="3021091" cy="210326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EFE37-CE21-43C6-BFB9-3A56F925D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</p:spPr>
        <p:txBody>
          <a:bodyPr/>
          <a:lstStyle/>
          <a:p>
            <a:fld id="{4176497E-F524-42C1-AA2A-A7532A72B6C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2036" y="281813"/>
            <a:ext cx="4370918" cy="4579874"/>
            <a:chOff x="202036" y="394199"/>
            <a:chExt cx="4370918" cy="457987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A83CDDF-7977-4CB5-A6C2-D2CB6CF9C262}"/>
                </a:ext>
              </a:extLst>
            </p:cNvPr>
            <p:cNvGrpSpPr/>
            <p:nvPr/>
          </p:nvGrpSpPr>
          <p:grpSpPr>
            <a:xfrm>
              <a:off x="202036" y="394199"/>
              <a:ext cx="4370918" cy="4579874"/>
              <a:chOff x="3384549" y="1435665"/>
              <a:chExt cx="5146728" cy="3481036"/>
            </a:xfrm>
          </p:grpSpPr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7E3DC1B5-6F52-4A80-AE83-29CF17F373BB}"/>
                  </a:ext>
                </a:extLst>
              </p:cNvPr>
              <p:cNvSpPr/>
              <p:nvPr/>
            </p:nvSpPr>
            <p:spPr>
              <a:xfrm>
                <a:off x="3441320" y="1435665"/>
                <a:ext cx="5089957" cy="3409385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ACC9B38D-44A3-4729-BA34-2D9B8EDE134F}"/>
                  </a:ext>
                </a:extLst>
              </p:cNvPr>
              <p:cNvSpPr/>
              <p:nvPr/>
            </p:nvSpPr>
            <p:spPr>
              <a:xfrm>
                <a:off x="3384549" y="1507316"/>
                <a:ext cx="5089957" cy="3409385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74602" y="606644"/>
              <a:ext cx="4025786" cy="4154984"/>
            </a:xfrm>
            <a:prstGeom prst="rect">
              <a:avLst/>
            </a:prstGeom>
            <a:solidFill>
              <a:srgbClr val="FFF4D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E8747E"/>
                  </a:solidFill>
                </a:rPr>
                <a:t>// </a:t>
              </a:r>
              <a:r>
                <a:rPr lang="ko-KR" altLang="en-US" sz="800" b="1" dirty="0">
                  <a:solidFill>
                    <a:srgbClr val="E8747E"/>
                  </a:solidFill>
                </a:rPr>
                <a:t>선택한 물건을 주문목록에 담는 함수</a:t>
              </a:r>
              <a:endParaRPr lang="en-US" altLang="ko-KR" sz="800" b="1" dirty="0">
                <a:solidFill>
                  <a:srgbClr val="E8747E"/>
                </a:solidFill>
              </a:endParaRPr>
            </a:p>
            <a:p>
              <a:r>
                <a:rPr lang="en-US" altLang="ko-KR" sz="800" i="1" dirty="0">
                  <a:solidFill>
                    <a:srgbClr val="5A6182"/>
                  </a:solidFill>
                </a:rPr>
                <a:t>function</a:t>
              </a:r>
              <a:r>
                <a:rPr lang="en-US" altLang="ko-KR" sz="800" dirty="0">
                  <a:solidFill>
                    <a:srgbClr val="5A6182"/>
                  </a:solidFill>
                </a:rPr>
                <a:t> </a:t>
              </a:r>
              <a:r>
                <a:rPr lang="en-US" altLang="ko-KR" sz="800" b="1" dirty="0" err="1">
                  <a:solidFill>
                    <a:srgbClr val="5A6182"/>
                  </a:solidFill>
                </a:rPr>
                <a:t>orderList</a:t>
              </a:r>
              <a:r>
                <a:rPr lang="en-US" altLang="ko-KR" sz="800" dirty="0">
                  <a:solidFill>
                    <a:srgbClr val="5A6182"/>
                  </a:solidFill>
                </a:rPr>
                <a:t>(</a:t>
              </a:r>
              <a:r>
                <a:rPr lang="en-US" altLang="ko-KR" sz="800" i="1" dirty="0" err="1">
                  <a:solidFill>
                    <a:srgbClr val="5A6182"/>
                  </a:solidFill>
                </a:rPr>
                <a:t>productName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,</a:t>
              </a:r>
              <a:r>
                <a:rPr lang="en-US" altLang="ko-KR" sz="800" i="1" dirty="0" err="1">
                  <a:solidFill>
                    <a:srgbClr val="5A6182"/>
                  </a:solidFill>
                </a:rPr>
                <a:t>productPrice</a:t>
              </a:r>
              <a:r>
                <a:rPr lang="en-US" altLang="ko-KR" sz="800" dirty="0">
                  <a:solidFill>
                    <a:srgbClr val="5A6182"/>
                  </a:solidFill>
                </a:rPr>
                <a:t>){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$.each(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productArr</a:t>
              </a:r>
              <a:r>
                <a:rPr lang="en-US" altLang="ko-KR" sz="800" dirty="0">
                  <a:solidFill>
                    <a:srgbClr val="5A6182"/>
                  </a:solidFill>
                </a:rPr>
                <a:t>, </a:t>
              </a:r>
              <a:r>
                <a:rPr lang="en-US" altLang="ko-KR" sz="800" i="1" dirty="0">
                  <a:solidFill>
                    <a:srgbClr val="5A6182"/>
                  </a:solidFill>
                </a:rPr>
                <a:t>function</a:t>
              </a:r>
              <a:r>
                <a:rPr lang="en-US" altLang="ko-KR" sz="800" dirty="0">
                  <a:solidFill>
                    <a:srgbClr val="5A6182"/>
                  </a:solidFill>
                </a:rPr>
                <a:t>(</a:t>
              </a:r>
              <a:r>
                <a:rPr lang="en-US" altLang="ko-KR" sz="800" i="1" dirty="0">
                  <a:solidFill>
                    <a:srgbClr val="5A6182"/>
                  </a:solidFill>
                </a:rPr>
                <a:t>index</a:t>
              </a:r>
              <a:r>
                <a:rPr lang="en-US" altLang="ko-KR" sz="800" dirty="0">
                  <a:solidFill>
                    <a:srgbClr val="5A6182"/>
                  </a:solidFill>
                </a:rPr>
                <a:t>, </a:t>
              </a:r>
              <a:r>
                <a:rPr lang="en-US" altLang="ko-KR" sz="800" i="1" dirty="0">
                  <a:solidFill>
                    <a:srgbClr val="5A6182"/>
                  </a:solidFill>
                </a:rPr>
                <a:t>item</a:t>
              </a:r>
              <a:r>
                <a:rPr lang="en-US" altLang="ko-KR" sz="800" dirty="0">
                  <a:solidFill>
                    <a:srgbClr val="5A6182"/>
                  </a:solidFill>
                </a:rPr>
                <a:t>){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if(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productName</a:t>
              </a:r>
              <a:r>
                <a:rPr lang="en-US" altLang="ko-KR" sz="800" dirty="0">
                  <a:solidFill>
                    <a:srgbClr val="5A6182"/>
                  </a:solidFill>
                </a:rPr>
                <a:t> == item.name){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if(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item.count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 == 0){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item.count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 =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countPlus</a:t>
              </a:r>
              <a:r>
                <a:rPr lang="en-US" altLang="ko-KR" sz="800" dirty="0">
                  <a:solidFill>
                    <a:srgbClr val="5A6182"/>
                  </a:solidFill>
                </a:rPr>
                <a:t>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item.count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);</a:t>
              </a:r>
            </a:p>
            <a:p>
              <a:r>
                <a:rPr lang="en-US" altLang="ko-KR" sz="800" i="1" dirty="0">
                  <a:solidFill>
                    <a:srgbClr val="5A6182"/>
                  </a:solidFill>
                </a:rPr>
                <a:t>            let</a:t>
              </a:r>
              <a:r>
                <a:rPr lang="en-US" altLang="ko-KR" sz="800" dirty="0">
                  <a:solidFill>
                    <a:srgbClr val="5A6182"/>
                  </a:solidFill>
                </a:rPr>
                <a:t>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tempStringS</a:t>
              </a:r>
              <a:r>
                <a:rPr lang="en-US" altLang="ko-KR" sz="800" dirty="0">
                  <a:solidFill>
                    <a:srgbClr val="5A6182"/>
                  </a:solidFill>
                </a:rPr>
                <a:t> = `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  &lt;section&gt;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    &lt;span class="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product_name</a:t>
              </a:r>
              <a:r>
                <a:rPr lang="en-US" altLang="ko-KR" sz="800" dirty="0">
                  <a:solidFill>
                    <a:srgbClr val="5A6182"/>
                  </a:solidFill>
                </a:rPr>
                <a:t>"&gt;${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productName</a:t>
              </a:r>
              <a:r>
                <a:rPr lang="en-US" altLang="ko-KR" sz="800" dirty="0">
                  <a:solidFill>
                    <a:srgbClr val="5A6182"/>
                  </a:solidFill>
                </a:rPr>
                <a:t>}&lt;/span&gt;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    &lt;div class="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list_count_btn</a:t>
              </a:r>
              <a:r>
                <a:rPr lang="en-US" altLang="ko-KR" sz="800" dirty="0">
                  <a:solidFill>
                    <a:srgbClr val="5A6182"/>
                  </a:solidFill>
                </a:rPr>
                <a:t>" id="${index}"&gt;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        &lt;span id="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minus_btn</a:t>
              </a:r>
              <a:r>
                <a:rPr lang="en-US" altLang="ko-KR" sz="800" dirty="0">
                  <a:solidFill>
                    <a:srgbClr val="5A6182"/>
                  </a:solidFill>
                </a:rPr>
                <a:t>" class="${index}_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minus_btn</a:t>
              </a:r>
              <a:r>
                <a:rPr lang="en-US" altLang="ko-KR" sz="800" dirty="0">
                  <a:solidFill>
                    <a:srgbClr val="5A6182"/>
                  </a:solidFill>
                </a:rPr>
                <a:t>"&gt;-&lt;/span&gt;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        &lt;span class="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product_count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"&gt;${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item.count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}&lt;/span&gt;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                    &lt;span id="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plus_btn</a:t>
              </a:r>
              <a:r>
                <a:rPr lang="en-US" altLang="ko-KR" sz="800" dirty="0">
                  <a:solidFill>
                    <a:srgbClr val="5A6182"/>
                  </a:solidFill>
                </a:rPr>
                <a:t>" class="${index}_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plus_btn</a:t>
              </a:r>
              <a:r>
                <a:rPr lang="en-US" altLang="ko-KR" sz="800" dirty="0">
                  <a:solidFill>
                    <a:srgbClr val="5A6182"/>
                  </a:solidFill>
                </a:rPr>
                <a:t>"&gt;+&lt;/span&gt;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                &lt;/div&gt;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    &lt;div class="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product_price_wrap</a:t>
              </a:r>
              <a:r>
                <a:rPr lang="en-US" altLang="ko-KR" sz="800" dirty="0">
                  <a:solidFill>
                    <a:srgbClr val="5A6182"/>
                  </a:solidFill>
                </a:rPr>
                <a:t>" id="${index}"&gt;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            `;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tempStringS</a:t>
              </a:r>
              <a:r>
                <a:rPr lang="en-US" altLang="ko-KR" sz="800" dirty="0">
                  <a:solidFill>
                    <a:srgbClr val="5A6182"/>
                  </a:solidFill>
                </a:rPr>
                <a:t>+=`&lt;span class="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product_total_price</a:t>
              </a:r>
              <a:r>
                <a:rPr lang="en-US" altLang="ko-KR" sz="800" dirty="0">
                  <a:solidFill>
                    <a:srgbClr val="5A6182"/>
                  </a:solidFill>
                </a:rPr>
                <a:t>"&gt;`;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           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tempStringS</a:t>
              </a:r>
              <a:r>
                <a:rPr lang="en-US" altLang="ko-KR" sz="800" dirty="0">
                  <a:solidFill>
                    <a:srgbClr val="5A6182"/>
                  </a:solidFill>
                </a:rPr>
                <a:t>+=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commaFunc</a:t>
              </a:r>
              <a:r>
                <a:rPr lang="en-US" altLang="ko-KR" sz="800" dirty="0">
                  <a:solidFill>
                    <a:srgbClr val="5A6182"/>
                  </a:solidFill>
                </a:rPr>
                <a:t>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productPrice</a:t>
              </a:r>
              <a:r>
                <a:rPr lang="en-US" altLang="ko-KR" sz="800" dirty="0">
                  <a:solidFill>
                    <a:srgbClr val="5A6182"/>
                  </a:solidFill>
                </a:rPr>
                <a:t>)+'&lt;/span&gt;';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tempStringS</a:t>
              </a:r>
              <a:r>
                <a:rPr lang="en-US" altLang="ko-KR" sz="800" dirty="0">
                  <a:solidFill>
                    <a:srgbClr val="5A6182"/>
                  </a:solidFill>
                </a:rPr>
                <a:t>+=`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           &lt;span&gt;</a:t>
              </a:r>
              <a:r>
                <a:rPr lang="ko-KR" altLang="en-US" sz="800" dirty="0">
                  <a:solidFill>
                    <a:srgbClr val="5A6182"/>
                  </a:solidFill>
                </a:rPr>
                <a:t>원</a:t>
              </a:r>
              <a:r>
                <a:rPr lang="en-US" altLang="ko-KR" sz="800" dirty="0">
                  <a:solidFill>
                    <a:srgbClr val="5A6182"/>
                  </a:solidFill>
                </a:rPr>
                <a:t>&lt;/span&gt;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                       &lt;span id="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del_btn</a:t>
              </a:r>
              <a:r>
                <a:rPr lang="en-US" altLang="ko-KR" sz="800" dirty="0">
                  <a:solidFill>
                    <a:srgbClr val="5A6182"/>
                  </a:solidFill>
                </a:rPr>
                <a:t>" class="${index}_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del_btn</a:t>
              </a:r>
              <a:r>
                <a:rPr lang="en-US" altLang="ko-KR" sz="800" dirty="0">
                  <a:solidFill>
                    <a:srgbClr val="5A6182"/>
                  </a:solidFill>
                </a:rPr>
                <a:t>"&gt;X&lt;/span&gt;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                   &lt;/div&gt;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                &lt;/section&gt;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            `;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$('.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list_product</a:t>
              </a:r>
              <a:r>
                <a:rPr lang="en-US" altLang="ko-KR" sz="800" dirty="0">
                  <a:solidFill>
                    <a:srgbClr val="5A6182"/>
                  </a:solidFill>
                </a:rPr>
                <a:t>').append(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tempStringS</a:t>
              </a:r>
              <a:r>
                <a:rPr lang="en-US" altLang="ko-KR" sz="800" dirty="0">
                  <a:solidFill>
                    <a:srgbClr val="5A6182"/>
                  </a:solidFill>
                </a:rPr>
                <a:t>);</a:t>
              </a:r>
              <a:br>
                <a:rPr lang="en-US" altLang="ko-KR" sz="800" dirty="0">
                  <a:solidFill>
                    <a:srgbClr val="5A6182"/>
                  </a:solidFill>
                </a:rPr>
              </a:br>
              <a:r>
                <a:rPr lang="en-US" altLang="ko-KR" sz="800" dirty="0">
                  <a:solidFill>
                    <a:srgbClr val="5A6182"/>
                  </a:solidFill>
                </a:rPr>
                <a:t>         }else if(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item.count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&gt;0){</a:t>
              </a:r>
            </a:p>
            <a:p>
              <a:r>
                <a:rPr lang="en-US" altLang="ko-KR" sz="800" i="1" dirty="0">
                  <a:solidFill>
                    <a:srgbClr val="5A6182"/>
                  </a:solidFill>
                </a:rPr>
                <a:t>            </a:t>
              </a:r>
              <a:r>
                <a:rPr lang="en-US" altLang="ko-KR" sz="800" i="1" dirty="0" err="1">
                  <a:solidFill>
                    <a:srgbClr val="5A6182"/>
                  </a:solidFill>
                </a:rPr>
                <a:t>this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.count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 =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countPlus</a:t>
              </a:r>
              <a:r>
                <a:rPr lang="en-US" altLang="ko-KR" sz="800" dirty="0">
                  <a:solidFill>
                    <a:srgbClr val="5A6182"/>
                  </a:solidFill>
                </a:rPr>
                <a:t>(</a:t>
              </a:r>
              <a:r>
                <a:rPr lang="en-US" altLang="ko-KR" sz="800" i="1" dirty="0" err="1">
                  <a:solidFill>
                    <a:srgbClr val="5A6182"/>
                  </a:solidFill>
                </a:rPr>
                <a:t>this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.count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);</a:t>
              </a:r>
            </a:p>
            <a:p>
              <a:r>
                <a:rPr lang="en-US" altLang="ko-KR" sz="800" i="1" dirty="0">
                  <a:solidFill>
                    <a:srgbClr val="5A6182"/>
                  </a:solidFill>
                </a:rPr>
                <a:t>            let</a:t>
              </a:r>
              <a:r>
                <a:rPr lang="en-US" altLang="ko-KR" sz="800" dirty="0">
                  <a:solidFill>
                    <a:srgbClr val="5A6182"/>
                  </a:solidFill>
                </a:rPr>
                <a:t>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productPriceT</a:t>
              </a:r>
              <a:r>
                <a:rPr lang="en-US" altLang="ko-KR" sz="800" dirty="0">
                  <a:solidFill>
                    <a:srgbClr val="5A6182"/>
                  </a:solidFill>
                </a:rPr>
                <a:t> =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orderPrice</a:t>
              </a:r>
              <a:r>
                <a:rPr lang="en-US" altLang="ko-KR" sz="800" dirty="0">
                  <a:solidFill>
                    <a:srgbClr val="5A6182"/>
                  </a:solidFill>
                </a:rPr>
                <a:t>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item.count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,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item.price</a:t>
              </a:r>
              <a:r>
                <a:rPr lang="en-US" altLang="ko-KR" sz="800" dirty="0">
                  <a:solidFill>
                    <a:srgbClr val="5A6182"/>
                  </a:solidFill>
                </a:rPr>
                <a:t>);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$('#'+index+'&gt;.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product_count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').html(</a:t>
              </a:r>
              <a:r>
                <a:rPr lang="en-US" altLang="ko-KR" sz="800" i="1" dirty="0" err="1">
                  <a:solidFill>
                    <a:srgbClr val="5A6182"/>
                  </a:solidFill>
                </a:rPr>
                <a:t>this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.count</a:t>
              </a:r>
              <a:r>
                <a:rPr lang="en-US" altLang="ko-KR" sz="800" dirty="0">
                  <a:solidFill>
                    <a:srgbClr val="5A6182"/>
                  </a:solidFill>
                </a:rPr>
                <a:t>);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          $('#'+index+'+ div &gt; .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product_total_price</a:t>
              </a:r>
              <a:r>
                <a:rPr lang="en-US" altLang="ko-KR" sz="800" dirty="0">
                  <a:solidFill>
                    <a:srgbClr val="5A6182"/>
                  </a:solidFill>
                </a:rPr>
                <a:t>').html(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commaFunc</a:t>
              </a:r>
              <a:r>
                <a:rPr lang="en-US" altLang="ko-KR" sz="800" dirty="0">
                  <a:solidFill>
                    <a:srgbClr val="5A6182"/>
                  </a:solidFill>
                </a:rPr>
                <a:t>(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productPriceT</a:t>
              </a:r>
              <a:r>
                <a:rPr lang="en-US" altLang="ko-KR" sz="800" dirty="0">
                  <a:solidFill>
                    <a:srgbClr val="5A6182"/>
                  </a:solidFill>
                </a:rPr>
                <a:t>));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         } } }); 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 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totalCountFunc</a:t>
              </a:r>
              <a:r>
                <a:rPr lang="en-US" altLang="ko-KR" sz="800" dirty="0">
                  <a:solidFill>
                    <a:srgbClr val="5A6182"/>
                  </a:solidFill>
                </a:rPr>
                <a:t>(); </a:t>
              </a:r>
              <a:r>
                <a:rPr lang="en-US" altLang="ko-KR" sz="800" dirty="0" err="1">
                  <a:solidFill>
                    <a:srgbClr val="5A6182"/>
                  </a:solidFill>
                </a:rPr>
                <a:t>totalPriceFunc</a:t>
              </a:r>
              <a:r>
                <a:rPr lang="en-US" altLang="ko-KR" sz="800" dirty="0">
                  <a:solidFill>
                    <a:srgbClr val="5A6182"/>
                  </a:solidFill>
                </a:rPr>
                <a:t>();</a:t>
              </a:r>
            </a:p>
            <a:p>
              <a:r>
                <a:rPr lang="en-US" altLang="ko-KR" sz="800" dirty="0">
                  <a:solidFill>
                    <a:srgbClr val="5A6182"/>
                  </a:solidFill>
                </a:rPr>
                <a:t>}</a:t>
              </a:r>
            </a:p>
          </p:txBody>
        </p:sp>
      </p:grpSp>
      <p:sp>
        <p:nvSpPr>
          <p:cNvPr id="16" name="모서리가 둥근 직사각형 15">
            <a:hlinkClick r:id="rId4"/>
            <a:extLst>
              <a:ext uri="{FF2B5EF4-FFF2-40B4-BE49-F238E27FC236}">
                <a16:creationId xmlns:a16="http://schemas.microsoft.com/office/drawing/2014/main" id="{1D88FE11-38FB-43AC-B48C-09A1A5CEAE5B}"/>
              </a:ext>
            </a:extLst>
          </p:cNvPr>
          <p:cNvSpPr/>
          <p:nvPr/>
        </p:nvSpPr>
        <p:spPr>
          <a:xfrm>
            <a:off x="8172450" y="4229101"/>
            <a:ext cx="720725" cy="393562"/>
          </a:xfrm>
          <a:prstGeom prst="roundRect">
            <a:avLst/>
          </a:prstGeom>
          <a:solidFill>
            <a:srgbClr val="FFF4DF"/>
          </a:solidFill>
          <a:ln>
            <a:solidFill>
              <a:srgbClr val="5A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A6182"/>
                </a:solidFill>
                <a:latin typeface="210 옴니고딕 050" pitchFamily="18" charset="-127"/>
                <a:ea typeface="210 옴니고딕 050" pitchFamily="18" charset="-127"/>
              </a:rPr>
              <a:t>바로 가기</a:t>
            </a:r>
          </a:p>
        </p:txBody>
      </p:sp>
    </p:spTree>
    <p:extLst>
      <p:ext uri="{BB962C8B-B14F-4D97-AF65-F5344CB8AC3E}">
        <p14:creationId xmlns:p14="http://schemas.microsoft.com/office/powerpoint/2010/main" val="87261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A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5490178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JavaScript</a:t>
            </a: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&amp;</a:t>
            </a: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 </a:t>
            </a:r>
            <a:r>
              <a:rPr lang="en-US" altLang="ko-KR" dirty="0" err="1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jQuery</a:t>
            </a:r>
            <a:endParaRPr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83CDDF-7977-4CB5-A6C2-D2CB6CF9C262}"/>
              </a:ext>
            </a:extLst>
          </p:cNvPr>
          <p:cNvGrpSpPr/>
          <p:nvPr/>
        </p:nvGrpSpPr>
        <p:grpSpPr>
          <a:xfrm>
            <a:off x="201082" y="1521544"/>
            <a:ext cx="5146728" cy="3285406"/>
            <a:chOff x="3384549" y="1435665"/>
            <a:chExt cx="5146728" cy="3481036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7E3DC1B5-6F52-4A80-AE83-29CF17F373BB}"/>
                </a:ext>
              </a:extLst>
            </p:cNvPr>
            <p:cNvSpPr/>
            <p:nvPr/>
          </p:nvSpPr>
          <p:spPr>
            <a:xfrm>
              <a:off x="3441320" y="1435665"/>
              <a:ext cx="5089957" cy="3409385"/>
            </a:xfrm>
            <a:prstGeom prst="rect">
              <a:avLst/>
            </a:prstGeom>
            <a:noFill/>
            <a:ln w="1905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ACC9B38D-44A3-4729-BA34-2D9B8EDE134F}"/>
                </a:ext>
              </a:extLst>
            </p:cNvPr>
            <p:cNvSpPr/>
            <p:nvPr/>
          </p:nvSpPr>
          <p:spPr>
            <a:xfrm>
              <a:off x="3384549" y="1507316"/>
              <a:ext cx="5089957" cy="3409385"/>
            </a:xfrm>
            <a:prstGeom prst="rect">
              <a:avLst/>
            </a:prstGeom>
            <a:noFill/>
            <a:ln w="1905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360560-7660-48DC-AA72-82951077D4CD}"/>
              </a:ext>
            </a:extLst>
          </p:cNvPr>
          <p:cNvGrpSpPr/>
          <p:nvPr/>
        </p:nvGrpSpPr>
        <p:grpSpPr>
          <a:xfrm>
            <a:off x="852383" y="295907"/>
            <a:ext cx="3844127" cy="1006239"/>
            <a:chOff x="201082" y="295907"/>
            <a:chExt cx="3844127" cy="100623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B0ED9D9-E24B-40B4-9903-E727CBFFE517}"/>
                </a:ext>
              </a:extLst>
            </p:cNvPr>
            <p:cNvGrpSpPr/>
            <p:nvPr/>
          </p:nvGrpSpPr>
          <p:grpSpPr>
            <a:xfrm>
              <a:off x="201082" y="295907"/>
              <a:ext cx="1687959" cy="1006239"/>
              <a:chOff x="5529108" y="1806811"/>
              <a:chExt cx="1687959" cy="100623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3838E4B-7E3A-4227-88AB-F16E952B0B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585" t="21148" r="13806" b="23541"/>
              <a:stretch/>
            </p:blipFill>
            <p:spPr>
              <a:xfrm>
                <a:off x="5625743" y="1918347"/>
                <a:ext cx="1485900" cy="783167"/>
              </a:xfrm>
              <a:prstGeom prst="rect">
                <a:avLst/>
              </a:prstGeom>
            </p:spPr>
          </p:pic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B27ADD1-3AF6-450C-A484-14F56750FFCE}"/>
                  </a:ext>
                </a:extLst>
              </p:cNvPr>
              <p:cNvGrpSpPr/>
              <p:nvPr/>
            </p:nvGrpSpPr>
            <p:grpSpPr>
              <a:xfrm>
                <a:off x="5529108" y="1806811"/>
                <a:ext cx="1687959" cy="1006239"/>
                <a:chOff x="5529108" y="2365611"/>
                <a:chExt cx="1687959" cy="1006239"/>
              </a:xfrm>
            </p:grpSpPr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B2CEE8D6-05E8-4B0C-BBB6-B6AE484C2547}"/>
                    </a:ext>
                  </a:extLst>
                </p:cNvPr>
                <p:cNvSpPr/>
                <p:nvPr/>
              </p:nvSpPr>
              <p:spPr>
                <a:xfrm>
                  <a:off x="5561138" y="2365611"/>
                  <a:ext cx="1655929" cy="977104"/>
                </a:xfrm>
                <a:prstGeom prst="rect">
                  <a:avLst/>
                </a:prstGeom>
                <a:noFill/>
                <a:ln w="9525">
                  <a:solidFill>
                    <a:srgbClr val="5A61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FD204726-9F74-4A96-A409-1E1B2FA5FA5C}"/>
                    </a:ext>
                  </a:extLst>
                </p:cNvPr>
                <p:cNvSpPr/>
                <p:nvPr/>
              </p:nvSpPr>
              <p:spPr>
                <a:xfrm>
                  <a:off x="5529108" y="2394746"/>
                  <a:ext cx="1655929" cy="977104"/>
                </a:xfrm>
                <a:prstGeom prst="rect">
                  <a:avLst/>
                </a:prstGeom>
                <a:noFill/>
                <a:ln w="9525">
                  <a:solidFill>
                    <a:srgbClr val="5A61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AEC3D85-A2EC-44E5-B0CF-2E20A340A6B7}"/>
                </a:ext>
              </a:extLst>
            </p:cNvPr>
            <p:cNvGrpSpPr/>
            <p:nvPr/>
          </p:nvGrpSpPr>
          <p:grpSpPr>
            <a:xfrm>
              <a:off x="2357250" y="295907"/>
              <a:ext cx="1687959" cy="1006239"/>
              <a:chOff x="5529108" y="2897199"/>
              <a:chExt cx="1687959" cy="100623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CF48220-1BAC-4154-A665-147782EDBB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897" t="20847" r="13737" b="15558"/>
              <a:stretch/>
            </p:blipFill>
            <p:spPr>
              <a:xfrm>
                <a:off x="5625744" y="3010602"/>
                <a:ext cx="1485900" cy="779432"/>
              </a:xfrm>
              <a:prstGeom prst="rect">
                <a:avLst/>
              </a:prstGeom>
            </p:spPr>
          </p:pic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D72F07B-4564-4981-9697-5BA53854C593}"/>
                  </a:ext>
                </a:extLst>
              </p:cNvPr>
              <p:cNvGrpSpPr/>
              <p:nvPr/>
            </p:nvGrpSpPr>
            <p:grpSpPr>
              <a:xfrm>
                <a:off x="5529108" y="2897199"/>
                <a:ext cx="1687959" cy="1006239"/>
                <a:chOff x="5529108" y="3455999"/>
                <a:chExt cx="1687959" cy="1006239"/>
              </a:xfrm>
            </p:grpSpPr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FE2187D7-8F84-442E-B806-3B87DC8765DE}"/>
                    </a:ext>
                  </a:extLst>
                </p:cNvPr>
                <p:cNvSpPr/>
                <p:nvPr/>
              </p:nvSpPr>
              <p:spPr>
                <a:xfrm>
                  <a:off x="5561138" y="3455999"/>
                  <a:ext cx="1655929" cy="977104"/>
                </a:xfrm>
                <a:prstGeom prst="rect">
                  <a:avLst/>
                </a:prstGeom>
                <a:noFill/>
                <a:ln w="9525">
                  <a:solidFill>
                    <a:srgbClr val="5A61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6BA6804C-EE28-437D-A673-2BA6E490F195}"/>
                    </a:ext>
                  </a:extLst>
                </p:cNvPr>
                <p:cNvSpPr/>
                <p:nvPr/>
              </p:nvSpPr>
              <p:spPr>
                <a:xfrm>
                  <a:off x="5529108" y="3485134"/>
                  <a:ext cx="1655929" cy="977104"/>
                </a:xfrm>
                <a:prstGeom prst="rect">
                  <a:avLst/>
                </a:prstGeom>
                <a:noFill/>
                <a:ln w="9525">
                  <a:solidFill>
                    <a:srgbClr val="5A61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D07818-0C1D-4A53-A8C1-8ACCC9707E6D}"/>
              </a:ext>
            </a:extLst>
          </p:cNvPr>
          <p:cNvGrpSpPr/>
          <p:nvPr/>
        </p:nvGrpSpPr>
        <p:grpSpPr>
          <a:xfrm>
            <a:off x="5688013" y="2042506"/>
            <a:ext cx="1687959" cy="2439112"/>
            <a:chOff x="5599151" y="2019940"/>
            <a:chExt cx="1687959" cy="243911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FF33AB0-86A1-4472-81F1-D3DB38F82C84}"/>
                </a:ext>
              </a:extLst>
            </p:cNvPr>
            <p:cNvGrpSpPr/>
            <p:nvPr/>
          </p:nvGrpSpPr>
          <p:grpSpPr>
            <a:xfrm>
              <a:off x="5599151" y="3452813"/>
              <a:ext cx="1687959" cy="1006239"/>
              <a:chOff x="5529108" y="3996341"/>
              <a:chExt cx="1687959" cy="1006239"/>
            </a:xfrm>
          </p:grpSpPr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8DFE9FA4-FED9-405C-B36F-30617424FCD5}"/>
                  </a:ext>
                </a:extLst>
              </p:cNvPr>
              <p:cNvGrpSpPr/>
              <p:nvPr/>
            </p:nvGrpSpPr>
            <p:grpSpPr>
              <a:xfrm>
                <a:off x="5529108" y="3996341"/>
                <a:ext cx="1687959" cy="1006239"/>
                <a:chOff x="5529108" y="3455999"/>
                <a:chExt cx="1687959" cy="1006239"/>
              </a:xfrm>
            </p:grpSpPr>
            <p:sp>
              <p:nvSpPr>
                <p:cNvPr id="317" name="직사각형 316">
                  <a:extLst>
                    <a:ext uri="{FF2B5EF4-FFF2-40B4-BE49-F238E27FC236}">
                      <a16:creationId xmlns:a16="http://schemas.microsoft.com/office/drawing/2014/main" id="{E6B05424-4A05-42AC-A696-AD6AEAC777B3}"/>
                    </a:ext>
                  </a:extLst>
                </p:cNvPr>
                <p:cNvSpPr/>
                <p:nvPr/>
              </p:nvSpPr>
              <p:spPr>
                <a:xfrm>
                  <a:off x="5561138" y="3455999"/>
                  <a:ext cx="1655929" cy="977104"/>
                </a:xfrm>
                <a:prstGeom prst="rect">
                  <a:avLst/>
                </a:prstGeom>
                <a:noFill/>
                <a:ln w="9525">
                  <a:solidFill>
                    <a:srgbClr val="5A61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61265075-A493-434B-A613-C83D45524D28}"/>
                    </a:ext>
                  </a:extLst>
                </p:cNvPr>
                <p:cNvSpPr/>
                <p:nvPr/>
              </p:nvSpPr>
              <p:spPr>
                <a:xfrm>
                  <a:off x="5529108" y="3485134"/>
                  <a:ext cx="1655929" cy="977104"/>
                </a:xfrm>
                <a:prstGeom prst="rect">
                  <a:avLst/>
                </a:prstGeom>
                <a:noFill/>
                <a:ln w="9525">
                  <a:solidFill>
                    <a:srgbClr val="5A61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BC4A4AC-7B38-4A1F-9CD2-C93CED0AE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1181" y="4095177"/>
                <a:ext cx="1453612" cy="779432"/>
              </a:xfrm>
              <a:prstGeom prst="rect">
                <a:avLst/>
              </a:prstGeom>
            </p:spPr>
          </p:pic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8E4209D-988A-47E8-9F73-61454234E392}"/>
                </a:ext>
              </a:extLst>
            </p:cNvPr>
            <p:cNvGrpSpPr/>
            <p:nvPr/>
          </p:nvGrpSpPr>
          <p:grpSpPr>
            <a:xfrm>
              <a:off x="5599151" y="2019940"/>
              <a:ext cx="1687959" cy="1006239"/>
              <a:chOff x="7322077" y="3201040"/>
              <a:chExt cx="1687959" cy="1006239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4557D87-B42B-4A5D-B542-92752E460E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2231"/>
              <a:stretch/>
            </p:blipFill>
            <p:spPr>
              <a:xfrm>
                <a:off x="7423106" y="3313141"/>
                <a:ext cx="1485900" cy="782036"/>
              </a:xfrm>
              <a:prstGeom prst="rect">
                <a:avLst/>
              </a:prstGeom>
            </p:spPr>
          </p:pic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C6DA32F9-35DA-4749-9CD9-C5FD6990DC98}"/>
                  </a:ext>
                </a:extLst>
              </p:cNvPr>
              <p:cNvGrpSpPr/>
              <p:nvPr/>
            </p:nvGrpSpPr>
            <p:grpSpPr>
              <a:xfrm>
                <a:off x="7322077" y="3201040"/>
                <a:ext cx="1687959" cy="1006239"/>
                <a:chOff x="5529108" y="2365611"/>
                <a:chExt cx="1687959" cy="1006239"/>
              </a:xfrm>
            </p:grpSpPr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3F2238D9-27E3-4540-80B6-BCBECC3A1097}"/>
                    </a:ext>
                  </a:extLst>
                </p:cNvPr>
                <p:cNvSpPr/>
                <p:nvPr/>
              </p:nvSpPr>
              <p:spPr>
                <a:xfrm>
                  <a:off x="5561138" y="2365611"/>
                  <a:ext cx="1655929" cy="977104"/>
                </a:xfrm>
                <a:prstGeom prst="rect">
                  <a:avLst/>
                </a:prstGeom>
                <a:noFill/>
                <a:ln w="9525">
                  <a:solidFill>
                    <a:srgbClr val="5A61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C596ECF3-E768-4F1C-8E13-7DE39644F794}"/>
                    </a:ext>
                  </a:extLst>
                </p:cNvPr>
                <p:cNvSpPr/>
                <p:nvPr/>
              </p:nvSpPr>
              <p:spPr>
                <a:xfrm>
                  <a:off x="5529108" y="2394746"/>
                  <a:ext cx="1655929" cy="977104"/>
                </a:xfrm>
                <a:prstGeom prst="rect">
                  <a:avLst/>
                </a:prstGeom>
                <a:noFill/>
                <a:ln w="9525">
                  <a:solidFill>
                    <a:srgbClr val="5A61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5BFADC3-5E56-4A5A-B139-62F054103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</p:spPr>
        <p:txBody>
          <a:bodyPr/>
          <a:lstStyle/>
          <a:p>
            <a:fld id="{4176497E-F524-42C1-AA2A-A7532A72B6C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151" y="1702309"/>
            <a:ext cx="4670590" cy="2923877"/>
          </a:xfrm>
          <a:prstGeom prst="rect">
            <a:avLst/>
          </a:prstGeom>
          <a:solidFill>
            <a:srgbClr val="FFF4D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b="1" dirty="0">
                <a:solidFill>
                  <a:srgbClr val="E8747E"/>
                </a:solidFill>
              </a:rPr>
              <a:t>// </a:t>
            </a:r>
            <a:r>
              <a:rPr lang="ko-KR" altLang="en-US" sz="800" b="1" dirty="0">
                <a:solidFill>
                  <a:srgbClr val="E8747E"/>
                </a:solidFill>
              </a:rPr>
              <a:t>지불 버튼 눌렀을 때 유효성 체크</a:t>
            </a:r>
            <a:endParaRPr lang="en-US" altLang="ko-KR" sz="800" b="1" dirty="0">
              <a:solidFill>
                <a:srgbClr val="E8747E"/>
              </a:solidFill>
            </a:endParaRPr>
          </a:p>
          <a:p>
            <a:r>
              <a:rPr lang="en-US" altLang="ko-KR" sz="800" dirty="0">
                <a:solidFill>
                  <a:srgbClr val="5A6182"/>
                </a:solidFill>
              </a:rPr>
              <a:t>$('</a:t>
            </a:r>
            <a:r>
              <a:rPr lang="en-US" altLang="ko-KR" sz="800" b="1" dirty="0">
                <a:solidFill>
                  <a:srgbClr val="5A6182"/>
                </a:solidFill>
              </a:rPr>
              <a:t>.</a:t>
            </a:r>
            <a:r>
              <a:rPr lang="en-US" altLang="ko-KR" sz="800" b="1" dirty="0" err="1">
                <a:solidFill>
                  <a:srgbClr val="5A6182"/>
                </a:solidFill>
              </a:rPr>
              <a:t>payment_btn</a:t>
            </a:r>
            <a:r>
              <a:rPr lang="en-US" altLang="ko-KR" sz="800" dirty="0">
                <a:solidFill>
                  <a:srgbClr val="5A6182"/>
                </a:solidFill>
              </a:rPr>
              <a:t>').on("</a:t>
            </a:r>
            <a:r>
              <a:rPr lang="en-US" altLang="ko-KR" sz="800" dirty="0" err="1">
                <a:solidFill>
                  <a:srgbClr val="5A6182"/>
                </a:solidFill>
              </a:rPr>
              <a:t>click",</a:t>
            </a:r>
            <a:r>
              <a:rPr lang="en-US" altLang="ko-KR" sz="800" i="1" dirty="0" err="1">
                <a:solidFill>
                  <a:srgbClr val="5A6182"/>
                </a:solidFill>
              </a:rPr>
              <a:t>function</a:t>
            </a:r>
            <a:r>
              <a:rPr lang="en-US" altLang="ko-KR" sz="800" dirty="0">
                <a:solidFill>
                  <a:srgbClr val="5A6182"/>
                </a:solidFill>
              </a:rPr>
              <a:t>(){</a:t>
            </a:r>
          </a:p>
          <a:p>
            <a:r>
              <a:rPr lang="en-US" altLang="ko-KR" sz="800" i="1" dirty="0">
                <a:solidFill>
                  <a:srgbClr val="5A6182"/>
                </a:solidFill>
              </a:rPr>
              <a:t>    let</a:t>
            </a:r>
            <a:r>
              <a:rPr lang="en-US" altLang="ko-KR" sz="800" dirty="0">
                <a:solidFill>
                  <a:srgbClr val="5A6182"/>
                </a:solidFill>
              </a:rPr>
              <a:t> </a:t>
            </a:r>
            <a:r>
              <a:rPr lang="en-US" altLang="ko-KR" sz="800" dirty="0" err="1">
                <a:solidFill>
                  <a:srgbClr val="5A6182"/>
                </a:solidFill>
              </a:rPr>
              <a:t>totalAmount</a:t>
            </a:r>
            <a:r>
              <a:rPr lang="en-US" altLang="ko-KR" sz="800" dirty="0">
                <a:solidFill>
                  <a:srgbClr val="5A6182"/>
                </a:solidFill>
              </a:rPr>
              <a:t> = </a:t>
            </a:r>
            <a:r>
              <a:rPr lang="en-US" altLang="ko-KR" sz="800" dirty="0" err="1">
                <a:solidFill>
                  <a:srgbClr val="5A6182"/>
                </a:solidFill>
              </a:rPr>
              <a:t>parseInt</a:t>
            </a:r>
            <a:r>
              <a:rPr lang="en-US" altLang="ko-KR" sz="800" dirty="0">
                <a:solidFill>
                  <a:srgbClr val="5A6182"/>
                </a:solidFill>
              </a:rPr>
              <a:t>($('.</a:t>
            </a:r>
            <a:r>
              <a:rPr lang="en-US" altLang="ko-KR" sz="800" dirty="0" err="1">
                <a:solidFill>
                  <a:srgbClr val="5A6182"/>
                </a:solidFill>
              </a:rPr>
              <a:t>totalAmount</a:t>
            </a:r>
            <a:r>
              <a:rPr lang="en-US" altLang="ko-KR" sz="800" dirty="0">
                <a:solidFill>
                  <a:srgbClr val="5A6182"/>
                </a:solidFill>
              </a:rPr>
              <a:t>').</a:t>
            </a:r>
            <a:r>
              <a:rPr lang="en-US" altLang="ko-KR" sz="800" dirty="0" err="1">
                <a:solidFill>
                  <a:srgbClr val="5A6182"/>
                </a:solidFill>
              </a:rPr>
              <a:t>val</a:t>
            </a:r>
            <a:r>
              <a:rPr lang="en-US" altLang="ko-KR" sz="800" dirty="0">
                <a:solidFill>
                  <a:srgbClr val="5A6182"/>
                </a:solidFill>
              </a:rPr>
              <a:t>());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</a:t>
            </a:r>
            <a:r>
              <a:rPr lang="en-US" altLang="ko-KR" sz="800" i="1" dirty="0">
                <a:solidFill>
                  <a:srgbClr val="5A6182"/>
                </a:solidFill>
              </a:rPr>
              <a:t>let</a:t>
            </a:r>
            <a:r>
              <a:rPr lang="en-US" altLang="ko-KR" sz="800" dirty="0">
                <a:solidFill>
                  <a:srgbClr val="5A6182"/>
                </a:solidFill>
              </a:rPr>
              <a:t> </a:t>
            </a:r>
            <a:r>
              <a:rPr lang="en-US" altLang="ko-KR" sz="800" dirty="0" err="1">
                <a:solidFill>
                  <a:srgbClr val="5A6182"/>
                </a:solidFill>
              </a:rPr>
              <a:t>totalPay</a:t>
            </a:r>
            <a:r>
              <a:rPr lang="en-US" altLang="ko-KR" sz="800" dirty="0">
                <a:solidFill>
                  <a:srgbClr val="5A6182"/>
                </a:solidFill>
              </a:rPr>
              <a:t> =  </a:t>
            </a:r>
            <a:r>
              <a:rPr lang="en-US" altLang="ko-KR" sz="800" dirty="0" err="1">
                <a:solidFill>
                  <a:srgbClr val="5A6182"/>
                </a:solidFill>
              </a:rPr>
              <a:t>parseInt</a:t>
            </a:r>
            <a:r>
              <a:rPr lang="en-US" altLang="ko-KR" sz="800" dirty="0">
                <a:solidFill>
                  <a:srgbClr val="5A6182"/>
                </a:solidFill>
              </a:rPr>
              <a:t>($('.</a:t>
            </a:r>
            <a:r>
              <a:rPr lang="en-US" altLang="ko-KR" sz="800" dirty="0" err="1">
                <a:solidFill>
                  <a:srgbClr val="5A6182"/>
                </a:solidFill>
              </a:rPr>
              <a:t>totalPay</a:t>
            </a:r>
            <a:r>
              <a:rPr lang="en-US" altLang="ko-KR" sz="800" dirty="0">
                <a:solidFill>
                  <a:srgbClr val="5A6182"/>
                </a:solidFill>
              </a:rPr>
              <a:t>').</a:t>
            </a:r>
            <a:r>
              <a:rPr lang="en-US" altLang="ko-KR" sz="800" dirty="0" err="1">
                <a:solidFill>
                  <a:srgbClr val="5A6182"/>
                </a:solidFill>
              </a:rPr>
              <a:t>val</a:t>
            </a:r>
            <a:r>
              <a:rPr lang="en-US" altLang="ko-KR" sz="800" dirty="0">
                <a:solidFill>
                  <a:srgbClr val="5A6182"/>
                </a:solidFill>
              </a:rPr>
              <a:t>());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</a:t>
            </a:r>
            <a:r>
              <a:rPr lang="en-US" altLang="ko-KR" sz="800" i="1" dirty="0">
                <a:solidFill>
                  <a:srgbClr val="5A6182"/>
                </a:solidFill>
              </a:rPr>
              <a:t>let</a:t>
            </a:r>
            <a:r>
              <a:rPr lang="en-US" altLang="ko-KR" sz="800" dirty="0">
                <a:solidFill>
                  <a:srgbClr val="5A6182"/>
                </a:solidFill>
              </a:rPr>
              <a:t> </a:t>
            </a:r>
            <a:r>
              <a:rPr lang="en-US" altLang="ko-KR" sz="800" dirty="0" err="1">
                <a:solidFill>
                  <a:srgbClr val="5A6182"/>
                </a:solidFill>
              </a:rPr>
              <a:t>changeMoney</a:t>
            </a:r>
            <a:r>
              <a:rPr lang="en-US" altLang="ko-KR" sz="800" dirty="0">
                <a:solidFill>
                  <a:srgbClr val="5A6182"/>
                </a:solidFill>
              </a:rPr>
              <a:t> = </a:t>
            </a:r>
            <a:r>
              <a:rPr lang="en-US" altLang="ko-KR" sz="800" dirty="0" err="1">
                <a:solidFill>
                  <a:srgbClr val="5A6182"/>
                </a:solidFill>
              </a:rPr>
              <a:t>commaFunc</a:t>
            </a:r>
            <a:r>
              <a:rPr lang="en-US" altLang="ko-KR" sz="800" dirty="0">
                <a:solidFill>
                  <a:srgbClr val="5A6182"/>
                </a:solidFill>
              </a:rPr>
              <a:t>(</a:t>
            </a:r>
            <a:r>
              <a:rPr lang="en-US" altLang="ko-KR" sz="800" dirty="0" err="1">
                <a:solidFill>
                  <a:srgbClr val="5A6182"/>
                </a:solidFill>
              </a:rPr>
              <a:t>totalPay-totalAmount</a:t>
            </a:r>
            <a:r>
              <a:rPr lang="en-US" altLang="ko-KR" sz="800" dirty="0">
                <a:solidFill>
                  <a:srgbClr val="5A6182"/>
                </a:solidFill>
              </a:rPr>
              <a:t>);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$('.</a:t>
            </a:r>
            <a:r>
              <a:rPr lang="en-US" altLang="ko-KR" sz="800" dirty="0" err="1">
                <a:solidFill>
                  <a:srgbClr val="5A6182"/>
                </a:solidFill>
              </a:rPr>
              <a:t>changeMoneySpan</a:t>
            </a:r>
            <a:r>
              <a:rPr lang="en-US" altLang="ko-KR" sz="800" dirty="0">
                <a:solidFill>
                  <a:srgbClr val="5A6182"/>
                </a:solidFill>
              </a:rPr>
              <a:t>').html(</a:t>
            </a:r>
            <a:r>
              <a:rPr lang="en-US" altLang="ko-KR" sz="800" dirty="0" err="1">
                <a:solidFill>
                  <a:srgbClr val="5A6182"/>
                </a:solidFill>
              </a:rPr>
              <a:t>changeMoney</a:t>
            </a:r>
            <a:r>
              <a:rPr lang="en-US" altLang="ko-KR" sz="800" dirty="0">
                <a:solidFill>
                  <a:srgbClr val="5A6182"/>
                </a:solidFill>
              </a:rPr>
              <a:t>);</a:t>
            </a:r>
            <a:br>
              <a:rPr lang="en-US" altLang="ko-KR" sz="800" dirty="0">
                <a:solidFill>
                  <a:srgbClr val="5A6182"/>
                </a:solidFill>
              </a:rPr>
            </a:br>
            <a:r>
              <a:rPr lang="en-US" altLang="ko-KR" sz="800" dirty="0">
                <a:solidFill>
                  <a:srgbClr val="5A6182"/>
                </a:solidFill>
              </a:rPr>
              <a:t>    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    if(</a:t>
            </a:r>
            <a:r>
              <a:rPr lang="en-US" altLang="ko-KR" sz="800" dirty="0" err="1">
                <a:solidFill>
                  <a:srgbClr val="5A6182"/>
                </a:solidFill>
              </a:rPr>
              <a:t>isNaN</a:t>
            </a:r>
            <a:r>
              <a:rPr lang="en-US" altLang="ko-KR" sz="800" dirty="0">
                <a:solidFill>
                  <a:srgbClr val="5A6182"/>
                </a:solidFill>
              </a:rPr>
              <a:t>(</a:t>
            </a:r>
            <a:r>
              <a:rPr lang="en-US" altLang="ko-KR" sz="800" dirty="0" err="1">
                <a:solidFill>
                  <a:srgbClr val="5A6182"/>
                </a:solidFill>
              </a:rPr>
              <a:t>totalAmount</a:t>
            </a:r>
            <a:r>
              <a:rPr lang="en-US" altLang="ko-KR" sz="800" dirty="0">
                <a:solidFill>
                  <a:srgbClr val="5A6182"/>
                </a:solidFill>
              </a:rPr>
              <a:t>) || </a:t>
            </a:r>
            <a:r>
              <a:rPr lang="en-US" altLang="ko-KR" sz="800" dirty="0" err="1">
                <a:solidFill>
                  <a:srgbClr val="5A6182"/>
                </a:solidFill>
              </a:rPr>
              <a:t>totalAmount</a:t>
            </a:r>
            <a:r>
              <a:rPr lang="en-US" altLang="ko-KR" sz="800" dirty="0">
                <a:solidFill>
                  <a:srgbClr val="5A6182"/>
                </a:solidFill>
              </a:rPr>
              <a:t> ==0){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        </a:t>
            </a:r>
            <a:r>
              <a:rPr lang="en-US" altLang="ko-KR" sz="800" dirty="0" err="1">
                <a:solidFill>
                  <a:srgbClr val="5A6182"/>
                </a:solidFill>
              </a:rPr>
              <a:t>popupFunc</a:t>
            </a:r>
            <a:r>
              <a:rPr lang="en-US" altLang="ko-KR" sz="800" dirty="0">
                <a:solidFill>
                  <a:srgbClr val="5A6182"/>
                </a:solidFill>
              </a:rPr>
              <a:t>('fail','</a:t>
            </a:r>
            <a:r>
              <a:rPr lang="ko-KR" altLang="en-US" sz="800" dirty="0">
                <a:solidFill>
                  <a:srgbClr val="5A6182"/>
                </a:solidFill>
              </a:rPr>
              <a:t>물건을 선택해주세요</a:t>
            </a:r>
            <a:r>
              <a:rPr lang="en-US" altLang="ko-KR" sz="800" dirty="0">
                <a:solidFill>
                  <a:srgbClr val="5A6182"/>
                </a:solidFill>
              </a:rPr>
              <a:t>.');</a:t>
            </a:r>
            <a:endParaRPr lang="ko-KR" altLang="en-US" sz="800" dirty="0">
              <a:solidFill>
                <a:srgbClr val="5A6182"/>
              </a:solidFill>
            </a:endParaRPr>
          </a:p>
          <a:p>
            <a:r>
              <a:rPr lang="ko-KR" altLang="en-US" sz="800" dirty="0">
                <a:solidFill>
                  <a:srgbClr val="5A6182"/>
                </a:solidFill>
              </a:rPr>
              <a:t>    </a:t>
            </a:r>
            <a:r>
              <a:rPr lang="en-US" altLang="ko-KR" sz="800" dirty="0">
                <a:solidFill>
                  <a:srgbClr val="5A6182"/>
                </a:solidFill>
              </a:rPr>
              <a:t>}else if(</a:t>
            </a:r>
            <a:r>
              <a:rPr lang="en-US" altLang="ko-KR" sz="800" dirty="0" err="1">
                <a:solidFill>
                  <a:srgbClr val="5A6182"/>
                </a:solidFill>
              </a:rPr>
              <a:t>isNaN</a:t>
            </a:r>
            <a:r>
              <a:rPr lang="en-US" altLang="ko-KR" sz="800" dirty="0">
                <a:solidFill>
                  <a:srgbClr val="5A6182"/>
                </a:solidFill>
              </a:rPr>
              <a:t>(</a:t>
            </a:r>
            <a:r>
              <a:rPr lang="en-US" altLang="ko-KR" sz="800" dirty="0" err="1">
                <a:solidFill>
                  <a:srgbClr val="5A6182"/>
                </a:solidFill>
              </a:rPr>
              <a:t>totalPay</a:t>
            </a:r>
            <a:r>
              <a:rPr lang="en-US" altLang="ko-KR" sz="800" dirty="0">
                <a:solidFill>
                  <a:srgbClr val="5A6182"/>
                </a:solidFill>
              </a:rPr>
              <a:t>) || </a:t>
            </a:r>
            <a:r>
              <a:rPr lang="en-US" altLang="ko-KR" sz="800" dirty="0" err="1">
                <a:solidFill>
                  <a:srgbClr val="5A6182"/>
                </a:solidFill>
              </a:rPr>
              <a:t>totalPay</a:t>
            </a:r>
            <a:r>
              <a:rPr lang="en-US" altLang="ko-KR" sz="800" dirty="0">
                <a:solidFill>
                  <a:srgbClr val="5A6182"/>
                </a:solidFill>
              </a:rPr>
              <a:t> ==0){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    </a:t>
            </a:r>
            <a:r>
              <a:rPr lang="en-US" altLang="ko-KR" sz="800" dirty="0" err="1">
                <a:solidFill>
                  <a:srgbClr val="5A6182"/>
                </a:solidFill>
              </a:rPr>
              <a:t>popupFunc</a:t>
            </a:r>
            <a:r>
              <a:rPr lang="en-US" altLang="ko-KR" sz="800" dirty="0">
                <a:solidFill>
                  <a:srgbClr val="5A6182"/>
                </a:solidFill>
              </a:rPr>
              <a:t>('fail','</a:t>
            </a:r>
            <a:r>
              <a:rPr lang="ko-KR" altLang="en-US" sz="800" dirty="0">
                <a:solidFill>
                  <a:srgbClr val="5A6182"/>
                </a:solidFill>
              </a:rPr>
              <a:t>돈을 지불해주세요</a:t>
            </a:r>
            <a:r>
              <a:rPr lang="en-US" altLang="ko-KR" sz="800" dirty="0">
                <a:solidFill>
                  <a:srgbClr val="5A6182"/>
                </a:solidFill>
              </a:rPr>
              <a:t>.');</a:t>
            </a:r>
            <a:endParaRPr lang="ko-KR" altLang="en-US" sz="800" dirty="0">
              <a:solidFill>
                <a:srgbClr val="5A6182"/>
              </a:solidFill>
            </a:endParaRPr>
          </a:p>
          <a:p>
            <a:r>
              <a:rPr lang="ko-KR" altLang="en-US" sz="800" dirty="0">
                <a:solidFill>
                  <a:srgbClr val="5A6182"/>
                </a:solidFill>
              </a:rPr>
              <a:t>    </a:t>
            </a:r>
            <a:r>
              <a:rPr lang="en-US" altLang="ko-KR" sz="800" dirty="0">
                <a:solidFill>
                  <a:srgbClr val="5A6182"/>
                </a:solidFill>
              </a:rPr>
              <a:t>}else if(</a:t>
            </a:r>
            <a:r>
              <a:rPr lang="en-US" altLang="ko-KR" sz="800" dirty="0" err="1">
                <a:solidFill>
                  <a:srgbClr val="5A6182"/>
                </a:solidFill>
              </a:rPr>
              <a:t>totalAmount</a:t>
            </a:r>
            <a:r>
              <a:rPr lang="en-US" altLang="ko-KR" sz="800" dirty="0">
                <a:solidFill>
                  <a:srgbClr val="5A6182"/>
                </a:solidFill>
              </a:rPr>
              <a:t> &gt; </a:t>
            </a:r>
            <a:r>
              <a:rPr lang="en-US" altLang="ko-KR" sz="800" dirty="0" err="1">
                <a:solidFill>
                  <a:srgbClr val="5A6182"/>
                </a:solidFill>
              </a:rPr>
              <a:t>totalPay</a:t>
            </a:r>
            <a:r>
              <a:rPr lang="en-US" altLang="ko-KR" sz="800" dirty="0">
                <a:solidFill>
                  <a:srgbClr val="5A6182"/>
                </a:solidFill>
              </a:rPr>
              <a:t>){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    </a:t>
            </a:r>
            <a:r>
              <a:rPr lang="en-US" altLang="ko-KR" sz="800" dirty="0" err="1">
                <a:solidFill>
                  <a:srgbClr val="5A6182"/>
                </a:solidFill>
              </a:rPr>
              <a:t>popupFunc</a:t>
            </a:r>
            <a:r>
              <a:rPr lang="en-US" altLang="ko-KR" sz="800" dirty="0">
                <a:solidFill>
                  <a:srgbClr val="5A6182"/>
                </a:solidFill>
              </a:rPr>
              <a:t>('fail','</a:t>
            </a:r>
            <a:r>
              <a:rPr lang="ko-KR" altLang="en-US" sz="800" dirty="0">
                <a:solidFill>
                  <a:srgbClr val="5A6182"/>
                </a:solidFill>
              </a:rPr>
              <a:t>지불 가격이 부족합니다</a:t>
            </a:r>
            <a:r>
              <a:rPr lang="en-US" altLang="ko-KR" sz="800" dirty="0">
                <a:solidFill>
                  <a:srgbClr val="5A6182"/>
                </a:solidFill>
              </a:rPr>
              <a:t>.');</a:t>
            </a:r>
            <a:r>
              <a:rPr lang="ko-KR" altLang="en-US" sz="800" dirty="0">
                <a:solidFill>
                  <a:srgbClr val="5A6182"/>
                </a:solidFill>
              </a:rPr>
              <a:t>     </a:t>
            </a:r>
            <a:endParaRPr lang="en-US" altLang="ko-KR" sz="800" dirty="0">
              <a:solidFill>
                <a:srgbClr val="5A6182"/>
              </a:solidFill>
            </a:endParaRPr>
          </a:p>
          <a:p>
            <a:r>
              <a:rPr lang="en-US" altLang="ko-KR" sz="800" dirty="0">
                <a:solidFill>
                  <a:srgbClr val="5A6182"/>
                </a:solidFill>
              </a:rPr>
              <a:t>    }else if(</a:t>
            </a:r>
            <a:r>
              <a:rPr lang="en-US" altLang="ko-KR" sz="800" dirty="0" err="1">
                <a:solidFill>
                  <a:srgbClr val="5A6182"/>
                </a:solidFill>
              </a:rPr>
              <a:t>totalPay-totalAmount</a:t>
            </a:r>
            <a:r>
              <a:rPr lang="en-US" altLang="ko-KR" sz="800" dirty="0">
                <a:solidFill>
                  <a:srgbClr val="5A6182"/>
                </a:solidFill>
              </a:rPr>
              <a:t> &gt; 50000){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    </a:t>
            </a:r>
            <a:r>
              <a:rPr lang="en-US" altLang="ko-KR" sz="800" dirty="0" err="1">
                <a:solidFill>
                  <a:srgbClr val="5A6182"/>
                </a:solidFill>
              </a:rPr>
              <a:t>popupFunc</a:t>
            </a:r>
            <a:r>
              <a:rPr lang="en-US" altLang="ko-KR" sz="800" dirty="0">
                <a:solidFill>
                  <a:srgbClr val="5A6182"/>
                </a:solidFill>
              </a:rPr>
              <a:t>('</a:t>
            </a:r>
            <a:r>
              <a:rPr lang="en-US" altLang="ko-KR" sz="800" dirty="0" err="1">
                <a:solidFill>
                  <a:srgbClr val="5A6182"/>
                </a:solidFill>
              </a:rPr>
              <a:t>overMoney</a:t>
            </a:r>
            <a:r>
              <a:rPr lang="en-US" altLang="ko-KR" sz="800" dirty="0">
                <a:solidFill>
                  <a:srgbClr val="5A6182"/>
                </a:solidFill>
              </a:rPr>
              <a:t>','</a:t>
            </a:r>
            <a:r>
              <a:rPr lang="ko-KR" altLang="en-US" sz="800" dirty="0">
                <a:solidFill>
                  <a:srgbClr val="5A6182"/>
                </a:solidFill>
              </a:rPr>
              <a:t>지불한 금액이 너무 많습니다</a:t>
            </a:r>
            <a:r>
              <a:rPr lang="en-US" altLang="ko-KR" sz="800" dirty="0">
                <a:solidFill>
                  <a:srgbClr val="5A6182"/>
                </a:solidFill>
              </a:rPr>
              <a:t>.');</a:t>
            </a:r>
            <a:r>
              <a:rPr lang="ko-KR" altLang="en-US" sz="800" dirty="0">
                <a:solidFill>
                  <a:srgbClr val="5A6182"/>
                </a:solidFill>
              </a:rPr>
              <a:t> </a:t>
            </a:r>
          </a:p>
          <a:p>
            <a:r>
              <a:rPr lang="ko-KR" altLang="en-US" sz="800" dirty="0">
                <a:solidFill>
                  <a:srgbClr val="5A6182"/>
                </a:solidFill>
              </a:rPr>
              <a:t>    </a:t>
            </a:r>
            <a:r>
              <a:rPr lang="en-US" altLang="ko-KR" sz="800" dirty="0">
                <a:solidFill>
                  <a:srgbClr val="5A6182"/>
                </a:solidFill>
              </a:rPr>
              <a:t>}else if(</a:t>
            </a:r>
            <a:r>
              <a:rPr lang="en-US" altLang="ko-KR" sz="800" dirty="0" err="1">
                <a:solidFill>
                  <a:srgbClr val="5A6182"/>
                </a:solidFill>
              </a:rPr>
              <a:t>totalAmount</a:t>
            </a:r>
            <a:r>
              <a:rPr lang="en-US" altLang="ko-KR" sz="800" dirty="0">
                <a:solidFill>
                  <a:srgbClr val="5A6182"/>
                </a:solidFill>
              </a:rPr>
              <a:t> &lt; </a:t>
            </a:r>
            <a:r>
              <a:rPr lang="en-US" altLang="ko-KR" sz="800" dirty="0" err="1">
                <a:solidFill>
                  <a:srgbClr val="5A6182"/>
                </a:solidFill>
              </a:rPr>
              <a:t>totalPay</a:t>
            </a:r>
            <a:r>
              <a:rPr lang="en-US" altLang="ko-KR" sz="800" dirty="0">
                <a:solidFill>
                  <a:srgbClr val="5A6182"/>
                </a:solidFill>
              </a:rPr>
              <a:t>){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    </a:t>
            </a:r>
            <a:r>
              <a:rPr lang="en-US" altLang="ko-KR" sz="800" dirty="0" err="1">
                <a:solidFill>
                  <a:srgbClr val="5A6182"/>
                </a:solidFill>
              </a:rPr>
              <a:t>changeCalculator</a:t>
            </a:r>
            <a:r>
              <a:rPr lang="en-US" altLang="ko-KR" sz="800" dirty="0">
                <a:solidFill>
                  <a:srgbClr val="5A6182"/>
                </a:solidFill>
              </a:rPr>
              <a:t>(</a:t>
            </a:r>
            <a:r>
              <a:rPr lang="en-US" altLang="ko-KR" sz="800" dirty="0" err="1">
                <a:solidFill>
                  <a:srgbClr val="5A6182"/>
                </a:solidFill>
              </a:rPr>
              <a:t>totalAmount,totalPay</a:t>
            </a:r>
            <a:r>
              <a:rPr lang="en-US" altLang="ko-KR" sz="800" dirty="0">
                <a:solidFill>
                  <a:srgbClr val="5A6182"/>
                </a:solidFill>
              </a:rPr>
              <a:t>);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    </a:t>
            </a:r>
            <a:r>
              <a:rPr lang="en-US" altLang="ko-KR" sz="800" dirty="0" err="1">
                <a:solidFill>
                  <a:srgbClr val="5A6182"/>
                </a:solidFill>
              </a:rPr>
              <a:t>popupFunc</a:t>
            </a:r>
            <a:r>
              <a:rPr lang="en-US" altLang="ko-KR" sz="800" dirty="0">
                <a:solidFill>
                  <a:srgbClr val="5A6182"/>
                </a:solidFill>
              </a:rPr>
              <a:t>('success');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}else if(</a:t>
            </a:r>
            <a:r>
              <a:rPr lang="en-US" altLang="ko-KR" sz="800" dirty="0" err="1">
                <a:solidFill>
                  <a:srgbClr val="5A6182"/>
                </a:solidFill>
              </a:rPr>
              <a:t>totalAmount</a:t>
            </a:r>
            <a:r>
              <a:rPr lang="en-US" altLang="ko-KR" sz="800" dirty="0">
                <a:solidFill>
                  <a:srgbClr val="5A6182"/>
                </a:solidFill>
              </a:rPr>
              <a:t> == </a:t>
            </a:r>
            <a:r>
              <a:rPr lang="en-US" altLang="ko-KR" sz="800" dirty="0" err="1">
                <a:solidFill>
                  <a:srgbClr val="5A6182"/>
                </a:solidFill>
              </a:rPr>
              <a:t>totalPay</a:t>
            </a:r>
            <a:r>
              <a:rPr lang="en-US" altLang="ko-KR" sz="800" dirty="0">
                <a:solidFill>
                  <a:srgbClr val="5A6182"/>
                </a:solidFill>
              </a:rPr>
              <a:t>){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    </a:t>
            </a:r>
            <a:r>
              <a:rPr lang="en-US" altLang="ko-KR" sz="800" dirty="0" err="1">
                <a:solidFill>
                  <a:srgbClr val="5A6182"/>
                </a:solidFill>
              </a:rPr>
              <a:t>changeCalculator</a:t>
            </a:r>
            <a:r>
              <a:rPr lang="en-US" altLang="ko-KR" sz="800" dirty="0">
                <a:solidFill>
                  <a:srgbClr val="5A6182"/>
                </a:solidFill>
              </a:rPr>
              <a:t>(</a:t>
            </a:r>
            <a:r>
              <a:rPr lang="en-US" altLang="ko-KR" sz="800" dirty="0" err="1">
                <a:solidFill>
                  <a:srgbClr val="5A6182"/>
                </a:solidFill>
              </a:rPr>
              <a:t>totalAmount,totalPay</a:t>
            </a:r>
            <a:r>
              <a:rPr lang="en-US" altLang="ko-KR" sz="800" dirty="0">
                <a:solidFill>
                  <a:srgbClr val="5A6182"/>
                </a:solidFill>
              </a:rPr>
              <a:t>);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    </a:t>
            </a:r>
            <a:r>
              <a:rPr lang="en-US" altLang="ko-KR" sz="800" dirty="0" err="1">
                <a:solidFill>
                  <a:srgbClr val="5A6182"/>
                </a:solidFill>
              </a:rPr>
              <a:t>popupFunc</a:t>
            </a:r>
            <a:r>
              <a:rPr lang="en-US" altLang="ko-KR" sz="800" dirty="0">
                <a:solidFill>
                  <a:srgbClr val="5A6182"/>
                </a:solidFill>
              </a:rPr>
              <a:t>('success');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    }</a:t>
            </a:r>
          </a:p>
          <a:p>
            <a:r>
              <a:rPr lang="en-US" altLang="ko-KR" sz="800" dirty="0">
                <a:solidFill>
                  <a:srgbClr val="5A6182"/>
                </a:solidFill>
              </a:rPr>
              <a:t>});</a:t>
            </a:r>
          </a:p>
        </p:txBody>
      </p:sp>
      <p:sp>
        <p:nvSpPr>
          <p:cNvPr id="33" name="모서리가 둥근 직사각형 15">
            <a:hlinkClick r:id="rId7"/>
            <a:extLst>
              <a:ext uri="{FF2B5EF4-FFF2-40B4-BE49-F238E27FC236}">
                <a16:creationId xmlns:a16="http://schemas.microsoft.com/office/drawing/2014/main" id="{7DEABCD5-D8DE-4CD3-9A3C-33A446D5FFCE}"/>
              </a:ext>
            </a:extLst>
          </p:cNvPr>
          <p:cNvSpPr/>
          <p:nvPr/>
        </p:nvSpPr>
        <p:spPr>
          <a:xfrm>
            <a:off x="8172450" y="4229101"/>
            <a:ext cx="720725" cy="393562"/>
          </a:xfrm>
          <a:prstGeom prst="roundRect">
            <a:avLst/>
          </a:prstGeom>
          <a:solidFill>
            <a:srgbClr val="FFF4DF"/>
          </a:solidFill>
          <a:ln>
            <a:solidFill>
              <a:srgbClr val="5A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A6182"/>
                </a:solidFill>
                <a:latin typeface="210 옴니고딕 050" pitchFamily="18" charset="-127"/>
                <a:ea typeface="210 옴니고딕 050" pitchFamily="18" charset="-127"/>
              </a:rPr>
              <a:t>바로 가기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5490178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JavaScript</a:t>
            </a: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&amp;</a:t>
            </a: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jQuery</a:t>
            </a:r>
            <a:endParaRPr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1A3FDD-4493-49BD-B245-744278A8E2E6}"/>
              </a:ext>
            </a:extLst>
          </p:cNvPr>
          <p:cNvGrpSpPr/>
          <p:nvPr/>
        </p:nvGrpSpPr>
        <p:grpSpPr>
          <a:xfrm>
            <a:off x="5405722" y="1704141"/>
            <a:ext cx="2172411" cy="3150727"/>
            <a:chOff x="5633052" y="1483360"/>
            <a:chExt cx="2347628" cy="340485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B27ADD1-3AF6-450C-A484-14F56750FFCE}"/>
                </a:ext>
              </a:extLst>
            </p:cNvPr>
            <p:cNvGrpSpPr/>
            <p:nvPr/>
          </p:nvGrpSpPr>
          <p:grpSpPr>
            <a:xfrm>
              <a:off x="5633052" y="1483360"/>
              <a:ext cx="2347628" cy="3404851"/>
              <a:chOff x="5529108" y="2365611"/>
              <a:chExt cx="1687959" cy="1006239"/>
            </a:xfrm>
          </p:grpSpPr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B2CEE8D6-05E8-4B0C-BBB6-B6AE484C2547}"/>
                  </a:ext>
                </a:extLst>
              </p:cNvPr>
              <p:cNvSpPr/>
              <p:nvPr/>
            </p:nvSpPr>
            <p:spPr>
              <a:xfrm>
                <a:off x="5561138" y="2365611"/>
                <a:ext cx="1655929" cy="977104"/>
              </a:xfrm>
              <a:prstGeom prst="rect">
                <a:avLst/>
              </a:prstGeom>
              <a:noFill/>
              <a:ln w="1270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FD204726-9F74-4A96-A409-1E1B2FA5FA5C}"/>
                  </a:ext>
                </a:extLst>
              </p:cNvPr>
              <p:cNvSpPr/>
              <p:nvPr/>
            </p:nvSpPr>
            <p:spPr>
              <a:xfrm>
                <a:off x="5529108" y="2394746"/>
                <a:ext cx="1655929" cy="977104"/>
              </a:xfrm>
              <a:prstGeom prst="rect">
                <a:avLst/>
              </a:prstGeom>
              <a:noFill/>
              <a:ln w="1270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D4FBC55-9798-4237-A914-100CCCB17F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25" b="-1"/>
            <a:stretch/>
          </p:blipFill>
          <p:spPr>
            <a:xfrm>
              <a:off x="5836904" y="1683138"/>
              <a:ext cx="1939925" cy="300529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A6933-4539-4B46-923C-AF7AE7802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</p:spPr>
        <p:txBody>
          <a:bodyPr/>
          <a:lstStyle/>
          <a:p>
            <a:fld id="{4176497E-F524-42C1-AA2A-A7532A72B6C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3012" y="977310"/>
            <a:ext cx="4604276" cy="3877560"/>
            <a:chOff x="363012" y="754591"/>
            <a:chExt cx="4604276" cy="387756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A83CDDF-7977-4CB5-A6C2-D2CB6CF9C262}"/>
                </a:ext>
              </a:extLst>
            </p:cNvPr>
            <p:cNvGrpSpPr/>
            <p:nvPr/>
          </p:nvGrpSpPr>
          <p:grpSpPr>
            <a:xfrm>
              <a:off x="363012" y="754591"/>
              <a:ext cx="4604276" cy="3877560"/>
              <a:chOff x="3384549" y="1435664"/>
              <a:chExt cx="5146728" cy="3481037"/>
            </a:xfrm>
          </p:grpSpPr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7E3DC1B5-6F52-4A80-AE83-29CF17F373BB}"/>
                  </a:ext>
                </a:extLst>
              </p:cNvPr>
              <p:cNvSpPr/>
              <p:nvPr/>
            </p:nvSpPr>
            <p:spPr>
              <a:xfrm>
                <a:off x="3441319" y="1435664"/>
                <a:ext cx="5089958" cy="3409384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ACC9B38D-44A3-4729-BA34-2D9B8EDE134F}"/>
                  </a:ext>
                </a:extLst>
              </p:cNvPr>
              <p:cNvSpPr/>
              <p:nvPr/>
            </p:nvSpPr>
            <p:spPr>
              <a:xfrm>
                <a:off x="3384549" y="1507316"/>
                <a:ext cx="5089957" cy="3409385"/>
              </a:xfrm>
              <a:prstGeom prst="rect">
                <a:avLst/>
              </a:prstGeom>
              <a:noFill/>
              <a:ln w="19050">
                <a:solidFill>
                  <a:srgbClr val="5A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56343" y="985210"/>
              <a:ext cx="4217615" cy="3416320"/>
            </a:xfrm>
            <a:prstGeom prst="rect">
              <a:avLst/>
            </a:prstGeom>
            <a:solidFill>
              <a:srgbClr val="FFF4D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E8747E"/>
                  </a:solidFill>
                </a:rPr>
                <a:t>// </a:t>
              </a:r>
              <a:r>
                <a:rPr lang="ko-KR" altLang="en-US" sz="900" b="1" dirty="0" err="1">
                  <a:solidFill>
                    <a:srgbClr val="E8747E"/>
                  </a:solidFill>
                </a:rPr>
                <a:t>화폐별</a:t>
              </a:r>
              <a:r>
                <a:rPr lang="ko-KR" altLang="en-US" sz="900" b="1" dirty="0">
                  <a:solidFill>
                    <a:srgbClr val="E8747E"/>
                  </a:solidFill>
                </a:rPr>
                <a:t> 거스름돈 계산하는 함수</a:t>
              </a:r>
              <a:endParaRPr lang="en-US" altLang="ko-KR" sz="900" b="1" dirty="0">
                <a:solidFill>
                  <a:srgbClr val="E8747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i="1" dirty="0">
                  <a:solidFill>
                    <a:srgbClr val="5A6182"/>
                  </a:solidFill>
                </a:rPr>
                <a:t>function</a:t>
              </a:r>
              <a:r>
                <a:rPr lang="en-US" altLang="ko-KR" sz="900" dirty="0">
                  <a:solidFill>
                    <a:srgbClr val="5A6182"/>
                  </a:solidFill>
                </a:rPr>
                <a:t> </a:t>
              </a:r>
              <a:r>
                <a:rPr lang="en-US" altLang="ko-KR" sz="900" b="1" dirty="0" err="1">
                  <a:solidFill>
                    <a:srgbClr val="5A6182"/>
                  </a:solidFill>
                </a:rPr>
                <a:t>changeCalculator</a:t>
              </a:r>
              <a:r>
                <a:rPr lang="en-US" altLang="ko-KR" sz="900" dirty="0">
                  <a:solidFill>
                    <a:srgbClr val="5A6182"/>
                  </a:solidFill>
                </a:rPr>
                <a:t>(</a:t>
              </a:r>
              <a:r>
                <a:rPr lang="en-US" altLang="ko-KR" sz="900" i="1" dirty="0" err="1">
                  <a:solidFill>
                    <a:srgbClr val="5A6182"/>
                  </a:solidFill>
                </a:rPr>
                <a:t>totalAmount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,</a:t>
              </a:r>
              <a:r>
                <a:rPr lang="en-US" altLang="ko-KR" sz="900" i="1" dirty="0" err="1">
                  <a:solidFill>
                    <a:srgbClr val="5A6182"/>
                  </a:solidFill>
                </a:rPr>
                <a:t>totalPay</a:t>
              </a:r>
              <a:r>
                <a:rPr lang="en-US" altLang="ko-KR" sz="900" dirty="0">
                  <a:solidFill>
                    <a:srgbClr val="5A6182"/>
                  </a:solidFill>
                </a:rPr>
                <a:t>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5A6182"/>
                  </a:solidFill>
                </a:rPr>
                <a:t>    </a:t>
              </a:r>
              <a:r>
                <a:rPr lang="en-US" altLang="ko-KR" sz="900" i="1" dirty="0">
                  <a:solidFill>
                    <a:srgbClr val="5A6182"/>
                  </a:solidFill>
                </a:rPr>
                <a:t>let</a:t>
              </a:r>
              <a:r>
                <a:rPr lang="en-US" altLang="ko-KR" sz="900" dirty="0">
                  <a:solidFill>
                    <a:srgbClr val="5A6182"/>
                  </a:solidFill>
                </a:rPr>
                <a:t> change = 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totalPay-totalAmount</a:t>
              </a:r>
              <a:r>
                <a:rPr lang="en-US" altLang="ko-KR" sz="900" dirty="0">
                  <a:solidFill>
                    <a:srgbClr val="5A6182"/>
                  </a:solidFill>
                </a:rPr>
                <a:t>;</a:t>
              </a:r>
              <a:br>
                <a:rPr lang="en-US" altLang="ko-KR" sz="900" dirty="0">
                  <a:solidFill>
                    <a:srgbClr val="5A6182"/>
                  </a:solidFill>
                </a:rPr>
              </a:br>
              <a:r>
                <a:rPr lang="en-US" altLang="ko-KR" sz="900" dirty="0">
                  <a:solidFill>
                    <a:srgbClr val="5A6182"/>
                  </a:solidFill>
                </a:rPr>
                <a:t>    </a:t>
              </a:r>
              <a:r>
                <a:rPr lang="en-US" altLang="ko-KR" sz="900" i="1" dirty="0">
                  <a:solidFill>
                    <a:srgbClr val="5A6182"/>
                  </a:solidFill>
                </a:rPr>
                <a:t>let</a:t>
              </a:r>
              <a:r>
                <a:rPr lang="en-US" altLang="ko-KR" sz="900" dirty="0">
                  <a:solidFill>
                    <a:srgbClr val="5A6182"/>
                  </a:solidFill>
                </a:rPr>
                <a:t> 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moneyArray</a:t>
              </a:r>
              <a:r>
                <a:rPr lang="en-US" altLang="ko-KR" sz="900" dirty="0">
                  <a:solidFill>
                    <a:srgbClr val="5A6182"/>
                  </a:solidFill>
                </a:rPr>
                <a:t> = 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document.getElementsByClassName</a:t>
              </a:r>
              <a:r>
                <a:rPr lang="en-US" altLang="ko-KR" sz="900" dirty="0">
                  <a:solidFill>
                    <a:srgbClr val="5A6182"/>
                  </a:solidFill>
                </a:rPr>
                <a:t>('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moneyChange</a:t>
              </a:r>
              <a:r>
                <a:rPr lang="en-US" altLang="ko-KR" sz="900" dirty="0">
                  <a:solidFill>
                    <a:srgbClr val="5A6182"/>
                  </a:solidFill>
                </a:rPr>
                <a:t>');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5A6182"/>
                  </a:solidFill>
                </a:rPr>
                <a:t>    </a:t>
              </a:r>
              <a:r>
                <a:rPr lang="en-US" altLang="ko-KR" sz="900" i="1" dirty="0">
                  <a:solidFill>
                    <a:srgbClr val="5A6182"/>
                  </a:solidFill>
                </a:rPr>
                <a:t>let</a:t>
              </a:r>
              <a:r>
                <a:rPr lang="en-US" altLang="ko-KR" sz="900" dirty="0">
                  <a:solidFill>
                    <a:srgbClr val="5A6182"/>
                  </a:solidFill>
                </a:rPr>
                <a:t> 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moneyKindArray</a:t>
              </a:r>
              <a:r>
                <a:rPr lang="en-US" altLang="ko-KR" sz="900" dirty="0">
                  <a:solidFill>
                    <a:srgbClr val="5A6182"/>
                  </a:solidFill>
                </a:rPr>
                <a:t> = [50000,10000,5000,1000,500,100,50,10];</a:t>
              </a:r>
            </a:p>
            <a:p>
              <a:pPr>
                <a:lnSpc>
                  <a:spcPct val="150000"/>
                </a:lnSpc>
              </a:pPr>
              <a:br>
                <a:rPr lang="en-US" altLang="ko-KR" sz="900" dirty="0">
                  <a:solidFill>
                    <a:srgbClr val="5A6182"/>
                  </a:solidFill>
                </a:rPr>
              </a:br>
              <a:r>
                <a:rPr lang="en-US" altLang="ko-KR" sz="900" dirty="0">
                  <a:solidFill>
                    <a:srgbClr val="5A6182"/>
                  </a:solidFill>
                </a:rPr>
                <a:t>    for(</a:t>
              </a:r>
              <a:r>
                <a:rPr lang="en-US" altLang="ko-KR" sz="900" i="1" dirty="0">
                  <a:solidFill>
                    <a:srgbClr val="5A6182"/>
                  </a:solidFill>
                </a:rPr>
                <a:t>let</a:t>
              </a:r>
              <a:r>
                <a:rPr lang="en-US" altLang="ko-KR" sz="900" dirty="0">
                  <a:solidFill>
                    <a:srgbClr val="5A6182"/>
                  </a:solidFill>
                </a:rPr>
                <a:t> i =0; i&lt;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moneyKindArray.length;i</a:t>
              </a:r>
              <a:r>
                <a:rPr lang="en-US" altLang="ko-KR" sz="900" dirty="0">
                  <a:solidFill>
                    <a:srgbClr val="5A6182"/>
                  </a:solidFill>
                </a:rPr>
                <a:t>++){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5A6182"/>
                  </a:solidFill>
                </a:rPr>
                <a:t>        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moneyArray</a:t>
              </a:r>
              <a:r>
                <a:rPr lang="en-US" altLang="ko-KR" sz="900" dirty="0">
                  <a:solidFill>
                    <a:srgbClr val="5A6182"/>
                  </a:solidFill>
                </a:rPr>
                <a:t>[i].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innerHTML</a:t>
              </a:r>
              <a:r>
                <a:rPr lang="en-US" altLang="ko-KR" sz="900" dirty="0">
                  <a:solidFill>
                    <a:srgbClr val="5A6182"/>
                  </a:solidFill>
                </a:rPr>
                <a:t>= 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moneykindFunc</a:t>
              </a:r>
              <a:r>
                <a:rPr lang="en-US" altLang="ko-KR" sz="900" dirty="0">
                  <a:solidFill>
                    <a:srgbClr val="5A6182"/>
                  </a:solidFill>
                </a:rPr>
                <a:t>(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moneyKindArray</a:t>
              </a:r>
              <a:r>
                <a:rPr lang="en-US" altLang="ko-KR" sz="900" dirty="0">
                  <a:solidFill>
                    <a:srgbClr val="5A6182"/>
                  </a:solidFill>
                </a:rPr>
                <a:t>[i]);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5A6182"/>
                  </a:solidFill>
                </a:rPr>
                <a:t>    }</a:t>
              </a:r>
            </a:p>
            <a:p>
              <a:pPr>
                <a:lnSpc>
                  <a:spcPct val="150000"/>
                </a:lnSpc>
              </a:pPr>
              <a:br>
                <a:rPr lang="en-US" altLang="ko-KR" sz="900" dirty="0">
                  <a:solidFill>
                    <a:srgbClr val="5A6182"/>
                  </a:solidFill>
                </a:rPr>
              </a:br>
              <a:r>
                <a:rPr lang="en-US" altLang="ko-KR" sz="900" dirty="0">
                  <a:solidFill>
                    <a:srgbClr val="5A6182"/>
                  </a:solidFill>
                </a:rPr>
                <a:t>    </a:t>
              </a:r>
              <a:r>
                <a:rPr lang="en-US" altLang="ko-KR" sz="900" i="1" dirty="0">
                  <a:solidFill>
                    <a:srgbClr val="5A6182"/>
                  </a:solidFill>
                </a:rPr>
                <a:t>function</a:t>
              </a:r>
              <a:r>
                <a:rPr lang="en-US" altLang="ko-KR" sz="900" dirty="0">
                  <a:solidFill>
                    <a:srgbClr val="5A6182"/>
                  </a:solidFill>
                </a:rPr>
                <a:t> </a:t>
              </a:r>
              <a:r>
                <a:rPr lang="en-US" altLang="ko-KR" sz="900" b="1" dirty="0" err="1">
                  <a:solidFill>
                    <a:srgbClr val="5A6182"/>
                  </a:solidFill>
                </a:rPr>
                <a:t>moneykindFunc</a:t>
              </a:r>
              <a:r>
                <a:rPr lang="en-US" altLang="ko-KR" sz="900" dirty="0">
                  <a:solidFill>
                    <a:srgbClr val="5A6182"/>
                  </a:solidFill>
                </a:rPr>
                <a:t>(</a:t>
              </a:r>
              <a:r>
                <a:rPr lang="en-US" altLang="ko-KR" sz="900" i="1" dirty="0" err="1">
                  <a:solidFill>
                    <a:srgbClr val="5A6182"/>
                  </a:solidFill>
                </a:rPr>
                <a:t>moneyKind</a:t>
              </a:r>
              <a:r>
                <a:rPr lang="en-US" altLang="ko-KR" sz="900" dirty="0">
                  <a:solidFill>
                    <a:srgbClr val="5A6182"/>
                  </a:solidFill>
                </a:rPr>
                <a:t>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5A6182"/>
                  </a:solidFill>
                </a:rPr>
                <a:t>        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tempMoney</a:t>
              </a:r>
              <a:r>
                <a:rPr lang="en-US" altLang="ko-KR" sz="900" dirty="0">
                  <a:solidFill>
                    <a:srgbClr val="5A6182"/>
                  </a:solidFill>
                </a:rPr>
                <a:t> = 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Math.floor</a:t>
              </a:r>
              <a:r>
                <a:rPr lang="en-US" altLang="ko-KR" sz="900" dirty="0">
                  <a:solidFill>
                    <a:srgbClr val="5A6182"/>
                  </a:solidFill>
                </a:rPr>
                <a:t>(change/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moneyKind</a:t>
              </a:r>
              <a:r>
                <a:rPr lang="en-US" altLang="ko-KR" sz="900" dirty="0">
                  <a:solidFill>
                    <a:srgbClr val="5A6182"/>
                  </a:solidFill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5A6182"/>
                  </a:solidFill>
                </a:rPr>
                <a:t>        change = change-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moneyKind</a:t>
              </a:r>
              <a:r>
                <a:rPr lang="en-US" altLang="ko-KR" sz="900" dirty="0">
                  <a:solidFill>
                    <a:srgbClr val="5A6182"/>
                  </a:solidFill>
                </a:rPr>
                <a:t>*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tempMoney</a:t>
              </a:r>
              <a:r>
                <a:rPr lang="en-US" altLang="ko-KR" sz="900" dirty="0">
                  <a:solidFill>
                    <a:srgbClr val="5A6182"/>
                  </a:solidFill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5A6182"/>
                  </a:solidFill>
                </a:rPr>
                <a:t>        return </a:t>
              </a:r>
              <a:r>
                <a:rPr lang="en-US" altLang="ko-KR" sz="900" dirty="0" err="1">
                  <a:solidFill>
                    <a:srgbClr val="5A6182"/>
                  </a:solidFill>
                </a:rPr>
                <a:t>tempMoney</a:t>
              </a:r>
              <a:endParaRPr lang="en-US" altLang="ko-KR" sz="900" dirty="0">
                <a:solidFill>
                  <a:srgbClr val="5A618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5A6182"/>
                  </a:solidFill>
                </a:rPr>
                <a:t>   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5A6182"/>
                  </a:solidFill>
                </a:rPr>
                <a:t>}</a:t>
              </a:r>
            </a:p>
          </p:txBody>
        </p:sp>
      </p:grpSp>
      <p:sp>
        <p:nvSpPr>
          <p:cNvPr id="16" name="모서리가 둥근 직사각형 15">
            <a:hlinkClick r:id="rId4"/>
            <a:extLst>
              <a:ext uri="{FF2B5EF4-FFF2-40B4-BE49-F238E27FC236}">
                <a16:creationId xmlns:a16="http://schemas.microsoft.com/office/drawing/2014/main" id="{608AEED9-4086-401F-8F7C-FC62F4D27354}"/>
              </a:ext>
            </a:extLst>
          </p:cNvPr>
          <p:cNvSpPr/>
          <p:nvPr/>
        </p:nvSpPr>
        <p:spPr>
          <a:xfrm>
            <a:off x="8172450" y="4229101"/>
            <a:ext cx="720725" cy="393562"/>
          </a:xfrm>
          <a:prstGeom prst="roundRect">
            <a:avLst/>
          </a:prstGeom>
          <a:solidFill>
            <a:srgbClr val="FFF4DF"/>
          </a:solidFill>
          <a:ln>
            <a:solidFill>
              <a:srgbClr val="5A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5A6182"/>
                </a:solidFill>
                <a:latin typeface="210 옴니고딕 050" pitchFamily="18" charset="-127"/>
                <a:ea typeface="210 옴니고딕 050" pitchFamily="18" charset="-127"/>
              </a:rPr>
              <a:t>바로 가기</a:t>
            </a:r>
          </a:p>
        </p:txBody>
      </p:sp>
    </p:spTree>
    <p:extLst>
      <p:ext uri="{BB962C8B-B14F-4D97-AF65-F5344CB8AC3E}">
        <p14:creationId xmlns:p14="http://schemas.microsoft.com/office/powerpoint/2010/main" val="106926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0;p33">
            <a:extLst>
              <a:ext uri="{FF2B5EF4-FFF2-40B4-BE49-F238E27FC236}">
                <a16:creationId xmlns:a16="http://schemas.microsoft.com/office/drawing/2014/main" id="{5BB58EE9-800C-4DF3-9D10-075104DA9B35}"/>
              </a:ext>
            </a:extLst>
          </p:cNvPr>
          <p:cNvSpPr txBox="1">
            <a:spLocks/>
          </p:cNvSpPr>
          <p:nvPr/>
        </p:nvSpPr>
        <p:spPr>
          <a:xfrm>
            <a:off x="4534409" y="1800820"/>
            <a:ext cx="3062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36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마무리</a:t>
            </a:r>
            <a:endParaRPr lang="ko-KR" altLang="en-US" sz="4000" dirty="0"/>
          </a:p>
        </p:txBody>
      </p:sp>
      <p:sp>
        <p:nvSpPr>
          <p:cNvPr id="7" name="Google Shape;501;p33">
            <a:extLst>
              <a:ext uri="{FF2B5EF4-FFF2-40B4-BE49-F238E27FC236}">
                <a16:creationId xmlns:a16="http://schemas.microsoft.com/office/drawing/2014/main" id="{372576D3-94C0-4B8B-AA73-70E8173D2C46}"/>
              </a:ext>
            </a:extLst>
          </p:cNvPr>
          <p:cNvSpPr txBox="1">
            <a:spLocks/>
          </p:cNvSpPr>
          <p:nvPr/>
        </p:nvSpPr>
        <p:spPr>
          <a:xfrm>
            <a:off x="4715609" y="2657281"/>
            <a:ext cx="2881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>
                <a:solidFill>
                  <a:srgbClr val="FFC9B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후기</a:t>
            </a:r>
          </a:p>
        </p:txBody>
      </p:sp>
      <p:sp>
        <p:nvSpPr>
          <p:cNvPr id="8" name="Google Shape;552;p33">
            <a:extLst>
              <a:ext uri="{FF2B5EF4-FFF2-40B4-BE49-F238E27FC236}">
                <a16:creationId xmlns:a16="http://schemas.microsoft.com/office/drawing/2014/main" id="{99AAE64D-86A0-4F7E-B1DD-F7B3BBF60BFD}"/>
              </a:ext>
            </a:extLst>
          </p:cNvPr>
          <p:cNvSpPr txBox="1">
            <a:spLocks/>
          </p:cNvSpPr>
          <p:nvPr/>
        </p:nvSpPr>
        <p:spPr>
          <a:xfrm>
            <a:off x="4600109" y="595430"/>
            <a:ext cx="29967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r"/>
            <a:r>
              <a:rPr lang="en" sz="11500" dirty="0"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04</a:t>
            </a:r>
          </a:p>
        </p:txBody>
      </p:sp>
      <p:sp>
        <p:nvSpPr>
          <p:cNvPr id="15" name="Google Shape;856;p63">
            <a:extLst>
              <a:ext uri="{FF2B5EF4-FFF2-40B4-BE49-F238E27FC236}">
                <a16:creationId xmlns:a16="http://schemas.microsoft.com/office/drawing/2014/main" id="{2454FE62-2311-4087-9FBE-D46C9C0EBA0A}"/>
              </a:ext>
            </a:extLst>
          </p:cNvPr>
          <p:cNvSpPr txBox="1"/>
          <p:nvPr/>
        </p:nvSpPr>
        <p:spPr>
          <a:xfrm flipH="1">
            <a:off x="250818" y="519113"/>
            <a:ext cx="3749118" cy="410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거스름돈 계산기 프로젝트는 </a:t>
            </a:r>
            <a:endParaRPr lang="en-US" altLang="ko-KR" sz="95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</a:pP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행렬 계산기 프로젝트와 다르게</a:t>
            </a:r>
            <a:endParaRPr lang="en-US" altLang="ko-KR" sz="95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</a:pP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Pug</a:t>
            </a: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jQuery</a:t>
            </a: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학습하여 적극적으로 활용하여 작업했습니다</a:t>
            </a: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</a:pPr>
            <a:endParaRPr lang="en-US" altLang="ko-KR" sz="95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</a:pP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주문할 물건을 목록에 담고</a:t>
            </a: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계산할 때</a:t>
            </a:r>
            <a:endParaRPr lang="en-US" altLang="ko-KR" sz="95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</a:pP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DOM</a:t>
            </a: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있는 값을 활용하여 작업하였습니다</a:t>
            </a: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</a:pPr>
            <a:endParaRPr lang="en-US" altLang="ko-KR" sz="95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</a:pP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프로젝트는 </a:t>
            </a: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DOM</a:t>
            </a: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있는 값을 활용하기보단</a:t>
            </a:r>
            <a:endParaRPr lang="en-US" altLang="ko-KR" sz="95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</a:pP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AJAX</a:t>
            </a: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JSON</a:t>
            </a: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활용하여 작업해 보고 싶습니다</a:t>
            </a: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</a:pPr>
            <a:endParaRPr lang="en-US" altLang="ko-KR" sz="95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</a:pPr>
            <a:r>
              <a:rPr lang="ko-KR" altLang="en-US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  <a:r>
              <a:rPr lang="en-US" altLang="ko-KR" sz="95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77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9;p30">
            <a:extLst>
              <a:ext uri="{FF2B5EF4-FFF2-40B4-BE49-F238E27FC236}">
                <a16:creationId xmlns:a16="http://schemas.microsoft.com/office/drawing/2014/main" id="{24CC9247-3C90-401B-B0E1-8A380D26F42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67000" y="3221196"/>
            <a:ext cx="38100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감사합니다</a:t>
            </a:r>
            <a:endParaRPr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DDF49F-9ABA-487F-AA6E-C943110FD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71" y="678123"/>
            <a:ext cx="2292057" cy="22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3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A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2"/>
          <p:cNvGrpSpPr/>
          <p:nvPr/>
        </p:nvGrpSpPr>
        <p:grpSpPr>
          <a:xfrm>
            <a:off x="3345715" y="1758902"/>
            <a:ext cx="834322" cy="812848"/>
            <a:chOff x="4484375" y="647000"/>
            <a:chExt cx="4485600" cy="4370150"/>
          </a:xfrm>
        </p:grpSpPr>
        <p:sp>
          <p:nvSpPr>
            <p:cNvPr id="472" name="Google Shape;472;p32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036B0D-27FA-4A5B-9C66-133C2BC34D45}"/>
              </a:ext>
            </a:extLst>
          </p:cNvPr>
          <p:cNvGrpSpPr/>
          <p:nvPr/>
        </p:nvGrpSpPr>
        <p:grpSpPr>
          <a:xfrm>
            <a:off x="1444216" y="1728695"/>
            <a:ext cx="791435" cy="873265"/>
            <a:chOff x="1463046" y="1728695"/>
            <a:chExt cx="791435" cy="873265"/>
          </a:xfrm>
        </p:grpSpPr>
        <p:sp>
          <p:nvSpPr>
            <p:cNvPr id="475" name="Google Shape;475;p32"/>
            <p:cNvSpPr/>
            <p:nvPr/>
          </p:nvSpPr>
          <p:spPr>
            <a:xfrm rot="13500000">
              <a:off x="1458670" y="1806150"/>
              <a:ext cx="834183" cy="757438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 rot="13500000">
              <a:off x="1424678" y="1767063"/>
              <a:ext cx="834183" cy="757448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2"/>
          <p:cNvGrpSpPr/>
          <p:nvPr/>
        </p:nvGrpSpPr>
        <p:grpSpPr>
          <a:xfrm flipH="1">
            <a:off x="7180681" y="1758902"/>
            <a:ext cx="834322" cy="812848"/>
            <a:chOff x="4484375" y="647000"/>
            <a:chExt cx="4485600" cy="4370150"/>
          </a:xfrm>
        </p:grpSpPr>
        <p:sp>
          <p:nvSpPr>
            <p:cNvPr id="478" name="Google Shape;478;p32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2"/>
          <p:cNvGrpSpPr/>
          <p:nvPr/>
        </p:nvGrpSpPr>
        <p:grpSpPr>
          <a:xfrm rot="-2700000" flipH="1">
            <a:off x="5273590" y="1769194"/>
            <a:ext cx="834183" cy="812713"/>
            <a:chOff x="4484375" y="647000"/>
            <a:chExt cx="4485600" cy="4370150"/>
          </a:xfrm>
        </p:grpSpPr>
        <p:sp>
          <p:nvSpPr>
            <p:cNvPr id="481" name="Google Shape;481;p32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2"/>
          <p:cNvSpPr txBox="1">
            <a:spLocks noGrp="1"/>
          </p:cNvSpPr>
          <p:nvPr>
            <p:ph type="title" idx="15"/>
          </p:nvPr>
        </p:nvSpPr>
        <p:spPr>
          <a:xfrm>
            <a:off x="629750" y="353423"/>
            <a:ext cx="190235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목차</a:t>
            </a:r>
            <a:endParaRPr sz="3200" dirty="0">
              <a:solidFill>
                <a:srgbClr val="FFF4DF"/>
              </a:solidFill>
            </a:endParaRPr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1414533" y="1990106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01</a:t>
            </a:r>
            <a:endParaRPr dirty="0">
              <a:solidFill>
                <a:srgbClr val="FFF4DF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1078618" y="3295372"/>
            <a:ext cx="1515425" cy="749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계산기 소개</a:t>
            </a:r>
            <a:endParaRPr lang="en-US" altLang="ko-KR" sz="1050" dirty="0">
              <a:solidFill>
                <a:srgbClr val="7F86A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 방법</a:t>
            </a:r>
            <a:endParaRPr sz="1050" dirty="0">
              <a:solidFill>
                <a:srgbClr val="7F86A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6" name="Google Shape;486;p32"/>
          <p:cNvSpPr txBox="1">
            <a:spLocks noGrp="1"/>
          </p:cNvSpPr>
          <p:nvPr>
            <p:ph type="subTitle" idx="2"/>
          </p:nvPr>
        </p:nvSpPr>
        <p:spPr>
          <a:xfrm>
            <a:off x="936625" y="2833689"/>
            <a:ext cx="1778000" cy="277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5A6182"/>
                </a:solidFill>
                <a:latin typeface="Lato ExtraBold" panose="020B0604020202020204" pitchFamily="34" charset="0"/>
                <a:ea typeface="210 노란손수건 R" panose="02020603020101020101" pitchFamily="18" charset="-127"/>
                <a:cs typeface="Lato ExtraBold" panose="020B0604020202020204" pitchFamily="34" charset="0"/>
              </a:rPr>
              <a:t>프로젝트 소개</a:t>
            </a:r>
            <a:endParaRPr sz="2800" b="1" dirty="0">
              <a:solidFill>
                <a:srgbClr val="5A6182"/>
              </a:solidFill>
              <a:latin typeface="Lato ExtraBold" panose="020B0604020202020204" pitchFamily="34" charset="0"/>
              <a:ea typeface="Lato ExtraBold" panose="020B0604020202020204" pitchFamily="34" charset="0"/>
              <a:cs typeface="Lato ExtraBold" panose="020B0604020202020204" pitchFamily="34" charset="0"/>
            </a:endParaRPr>
          </a:p>
        </p:txBody>
      </p:sp>
      <p:sp>
        <p:nvSpPr>
          <p:cNvPr id="487" name="Google Shape;487;p32"/>
          <p:cNvSpPr txBox="1">
            <a:spLocks noGrp="1"/>
          </p:cNvSpPr>
          <p:nvPr>
            <p:ph type="title" idx="3"/>
          </p:nvPr>
        </p:nvSpPr>
        <p:spPr>
          <a:xfrm>
            <a:off x="3337476" y="1990106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02</a:t>
            </a:r>
            <a:endParaRPr dirty="0">
              <a:solidFill>
                <a:srgbClr val="FFF4DF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title" idx="6"/>
          </p:nvPr>
        </p:nvSpPr>
        <p:spPr>
          <a:xfrm>
            <a:off x="5265281" y="1990106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03</a:t>
            </a:r>
            <a:endParaRPr dirty="0">
              <a:solidFill>
                <a:srgbClr val="FFF4DF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sp>
        <p:nvSpPr>
          <p:cNvPr id="489" name="Google Shape;489;p32"/>
          <p:cNvSpPr txBox="1">
            <a:spLocks noGrp="1"/>
          </p:cNvSpPr>
          <p:nvPr>
            <p:ph type="title" idx="9"/>
          </p:nvPr>
        </p:nvSpPr>
        <p:spPr>
          <a:xfrm>
            <a:off x="7172442" y="1990106"/>
            <a:ext cx="850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04</a:t>
            </a:r>
            <a:endParaRPr dirty="0">
              <a:solidFill>
                <a:srgbClr val="FFF4DF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  <p:sp>
        <p:nvSpPr>
          <p:cNvPr id="490" name="Google Shape;490;p32"/>
          <p:cNvSpPr txBox="1">
            <a:spLocks noGrp="1"/>
          </p:cNvSpPr>
          <p:nvPr>
            <p:ph type="subTitle" idx="4"/>
          </p:nvPr>
        </p:nvSpPr>
        <p:spPr>
          <a:xfrm>
            <a:off x="2997751" y="3295372"/>
            <a:ext cx="1515425" cy="749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스케줄</a:t>
            </a:r>
            <a:endParaRPr lang="en-US" altLang="ko-KR" sz="1050" dirty="0">
              <a:solidFill>
                <a:srgbClr val="7F86A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콘셉트</a:t>
            </a:r>
            <a:endParaRPr lang="en-US" altLang="ko-KR" sz="1050" dirty="0">
              <a:solidFill>
                <a:srgbClr val="7F86A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스케치</a:t>
            </a:r>
            <a:endParaRPr sz="1050" dirty="0">
              <a:solidFill>
                <a:srgbClr val="7F86A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5"/>
          </p:nvPr>
        </p:nvSpPr>
        <p:spPr>
          <a:xfrm>
            <a:off x="2840597" y="2825036"/>
            <a:ext cx="1816843" cy="294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5A6182"/>
                </a:solidFill>
                <a:latin typeface="Lato ExtraBold" panose="020B0604020202020204" pitchFamily="34" charset="0"/>
                <a:ea typeface="210 노란손수건 R" panose="02020603020101020101" pitchFamily="18" charset="-127"/>
                <a:cs typeface="Lato ExtraBold" panose="020B0604020202020204" pitchFamily="34" charset="0"/>
              </a:rPr>
              <a:t>기획</a:t>
            </a:r>
          </a:p>
        </p:txBody>
      </p:sp>
      <p:sp>
        <p:nvSpPr>
          <p:cNvPr id="492" name="Google Shape;492;p32"/>
          <p:cNvSpPr txBox="1">
            <a:spLocks noGrp="1"/>
          </p:cNvSpPr>
          <p:nvPr>
            <p:ph type="subTitle" idx="7"/>
          </p:nvPr>
        </p:nvSpPr>
        <p:spPr>
          <a:xfrm>
            <a:off x="4929366" y="3295372"/>
            <a:ext cx="1515425" cy="749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Pug &amp; SASS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JavaScript &amp; jQuery</a:t>
            </a:r>
            <a:endParaRPr sz="1050" dirty="0">
              <a:solidFill>
                <a:srgbClr val="7F86A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8"/>
          </p:nvPr>
        </p:nvSpPr>
        <p:spPr>
          <a:xfrm>
            <a:off x="4768402" y="2827429"/>
            <a:ext cx="1816842" cy="289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5A6182"/>
                </a:solidFill>
                <a:latin typeface="Lato ExtraBold" panose="020B0604020202020204" pitchFamily="34" charset="0"/>
                <a:ea typeface="210 노란손수건 R" panose="02020603020101020101" pitchFamily="18" charset="-127"/>
                <a:cs typeface="Lato ExtraBold" panose="020B0604020202020204" pitchFamily="34" charset="0"/>
              </a:rPr>
              <a:t>코드 설명</a:t>
            </a:r>
            <a:endParaRPr sz="2800" b="1" dirty="0">
              <a:solidFill>
                <a:srgbClr val="5A6182"/>
              </a:solidFill>
              <a:latin typeface="Lato ExtraBold" panose="020B0604020202020204" pitchFamily="34" charset="0"/>
              <a:ea typeface="Lato ExtraBold" panose="020B0604020202020204" pitchFamily="34" charset="0"/>
              <a:cs typeface="Lato ExtraBold" panose="020B0604020202020204" pitchFamily="34" charset="0"/>
            </a:endParaRPr>
          </a:p>
        </p:txBody>
      </p:sp>
      <p:sp>
        <p:nvSpPr>
          <p:cNvPr id="494" name="Google Shape;494;p32"/>
          <p:cNvSpPr txBox="1">
            <a:spLocks noGrp="1"/>
          </p:cNvSpPr>
          <p:nvPr>
            <p:ph type="subTitle" idx="13"/>
          </p:nvPr>
        </p:nvSpPr>
        <p:spPr>
          <a:xfrm>
            <a:off x="6836527" y="3295372"/>
            <a:ext cx="1515425" cy="749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후기</a:t>
            </a:r>
            <a:endParaRPr sz="1050" dirty="0">
              <a:solidFill>
                <a:srgbClr val="7F86A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subTitle" idx="14"/>
          </p:nvPr>
        </p:nvSpPr>
        <p:spPr>
          <a:xfrm>
            <a:off x="6700015" y="2833117"/>
            <a:ext cx="1766775" cy="2784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5A6182"/>
                </a:solidFill>
                <a:latin typeface="Lato ExtraBold" panose="020B0604020202020204" pitchFamily="34" charset="0"/>
                <a:ea typeface="210 노란손수건 R" panose="02020603020101020101" pitchFamily="18" charset="-127"/>
                <a:cs typeface="Lato ExtraBold" panose="020B0604020202020204" pitchFamily="34" charset="0"/>
              </a:rPr>
              <a:t>마무리</a:t>
            </a:r>
            <a:endParaRPr sz="2800" b="1" dirty="0">
              <a:solidFill>
                <a:srgbClr val="5A6182"/>
              </a:solidFill>
              <a:latin typeface="Lato ExtraBold" panose="020B0604020202020204" pitchFamily="34" charset="0"/>
              <a:ea typeface="Lato ExtraBold" panose="020B0604020202020204" pitchFamily="34" charset="0"/>
              <a:cs typeface="Lato ExtraBold" panose="020B0604020202020204" pitchFamily="34" charset="0"/>
            </a:endParaRPr>
          </a:p>
        </p:txBody>
      </p:sp>
      <p:sp>
        <p:nvSpPr>
          <p:cNvPr id="29" name="Google Shape;486;p32">
            <a:extLst>
              <a:ext uri="{FF2B5EF4-FFF2-40B4-BE49-F238E27FC236}">
                <a16:creationId xmlns:a16="http://schemas.microsoft.com/office/drawing/2014/main" id="{92A696C1-5B62-4CC0-8529-36CF99355C97}"/>
              </a:ext>
            </a:extLst>
          </p:cNvPr>
          <p:cNvSpPr txBox="1">
            <a:spLocks/>
          </p:cNvSpPr>
          <p:nvPr/>
        </p:nvSpPr>
        <p:spPr>
          <a:xfrm>
            <a:off x="1117528" y="4151971"/>
            <a:ext cx="1444811" cy="2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8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  <a:cs typeface="Lato ExtraBold" panose="020B0604020202020204" pitchFamily="34" charset="0"/>
              </a:rPr>
              <a:t>3p</a:t>
            </a:r>
            <a:endParaRPr lang="ko-KR" altLang="en-US" sz="1400" b="1"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  <a:cs typeface="Lato ExtraBold" panose="020B0604020202020204" pitchFamily="34" charset="0"/>
            </a:endParaRPr>
          </a:p>
        </p:txBody>
      </p:sp>
      <p:sp>
        <p:nvSpPr>
          <p:cNvPr id="32" name="Google Shape;486;p32">
            <a:extLst>
              <a:ext uri="{FF2B5EF4-FFF2-40B4-BE49-F238E27FC236}">
                <a16:creationId xmlns:a16="http://schemas.microsoft.com/office/drawing/2014/main" id="{DCDE047A-30CE-4821-8E72-F47B5442D3A2}"/>
              </a:ext>
            </a:extLst>
          </p:cNvPr>
          <p:cNvSpPr txBox="1">
            <a:spLocks/>
          </p:cNvSpPr>
          <p:nvPr/>
        </p:nvSpPr>
        <p:spPr>
          <a:xfrm>
            <a:off x="3040471" y="4151971"/>
            <a:ext cx="1444811" cy="2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8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  <a:cs typeface="Lato ExtraBold" panose="020B0604020202020204" pitchFamily="34" charset="0"/>
              </a:rPr>
              <a:t>8p</a:t>
            </a:r>
            <a:endParaRPr lang="ko-KR" altLang="en-US" sz="1400" b="1"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  <a:cs typeface="Lato ExtraBold" panose="020B0604020202020204" pitchFamily="34" charset="0"/>
            </a:endParaRPr>
          </a:p>
        </p:txBody>
      </p:sp>
      <p:sp>
        <p:nvSpPr>
          <p:cNvPr id="34" name="Google Shape;486;p32">
            <a:extLst>
              <a:ext uri="{FF2B5EF4-FFF2-40B4-BE49-F238E27FC236}">
                <a16:creationId xmlns:a16="http://schemas.microsoft.com/office/drawing/2014/main" id="{CDE30575-F816-43C4-B189-7F25445C8BAE}"/>
              </a:ext>
            </a:extLst>
          </p:cNvPr>
          <p:cNvSpPr txBox="1">
            <a:spLocks/>
          </p:cNvSpPr>
          <p:nvPr/>
        </p:nvSpPr>
        <p:spPr>
          <a:xfrm>
            <a:off x="4968276" y="4151971"/>
            <a:ext cx="1444811" cy="2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8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  <a:cs typeface="Lato ExtraBold" panose="020B0604020202020204" pitchFamily="34" charset="0"/>
              </a:rPr>
              <a:t>12p</a:t>
            </a:r>
            <a:endParaRPr lang="ko-KR" altLang="en-US" sz="1400" b="1"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  <a:cs typeface="Lato ExtraBold" panose="020B0604020202020204" pitchFamily="34" charset="0"/>
            </a:endParaRPr>
          </a:p>
        </p:txBody>
      </p:sp>
      <p:sp>
        <p:nvSpPr>
          <p:cNvPr id="35" name="Google Shape;486;p32">
            <a:extLst>
              <a:ext uri="{FF2B5EF4-FFF2-40B4-BE49-F238E27FC236}">
                <a16:creationId xmlns:a16="http://schemas.microsoft.com/office/drawing/2014/main" id="{EE4A2C82-F7EC-49F1-8C2C-42CCBD585C53}"/>
              </a:ext>
            </a:extLst>
          </p:cNvPr>
          <p:cNvSpPr txBox="1">
            <a:spLocks/>
          </p:cNvSpPr>
          <p:nvPr/>
        </p:nvSpPr>
        <p:spPr>
          <a:xfrm>
            <a:off x="6875437" y="4151971"/>
            <a:ext cx="1444811" cy="2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8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marL="0" indent="0"/>
            <a:r>
              <a:rPr lang="en-US" altLang="ko-KR" sz="1400" b="1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  <a:cs typeface="Lato ExtraBold" panose="020B0604020202020204" pitchFamily="34" charset="0"/>
              </a:rPr>
              <a:t>17p</a:t>
            </a:r>
            <a:endParaRPr lang="ko-KR" altLang="en-US" sz="1400" b="1" dirty="0">
              <a:solidFill>
                <a:srgbClr val="5A6182"/>
              </a:solidFill>
              <a:latin typeface="210 노란손수건 R" panose="02020603020101020101" pitchFamily="18" charset="-127"/>
              <a:ea typeface="210 노란손수건 R" panose="02020603020101020101" pitchFamily="18" charset="-127"/>
              <a:cs typeface="Lato ExtraBold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A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>
            <a:spLocks noGrp="1"/>
          </p:cNvSpPr>
          <p:nvPr>
            <p:ph type="subTitle" idx="1"/>
          </p:nvPr>
        </p:nvSpPr>
        <p:spPr>
          <a:xfrm>
            <a:off x="630750" y="2689820"/>
            <a:ext cx="3062400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프로젝트 소개</a:t>
            </a:r>
            <a:endParaRPr lang="ko-KR" altLang="en-US" sz="4000" dirty="0"/>
          </a:p>
        </p:txBody>
      </p:sp>
      <p:sp>
        <p:nvSpPr>
          <p:cNvPr id="501" name="Google Shape;501;p33"/>
          <p:cNvSpPr txBox="1">
            <a:spLocks noGrp="1"/>
          </p:cNvSpPr>
          <p:nvPr>
            <p:ph type="subTitle" idx="2"/>
          </p:nvPr>
        </p:nvSpPr>
        <p:spPr>
          <a:xfrm>
            <a:off x="630750" y="3409811"/>
            <a:ext cx="2881200" cy="5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rgbClr val="FFC9B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계산기 소개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rgbClr val="FFC9B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 방법</a:t>
            </a:r>
          </a:p>
        </p:txBody>
      </p:sp>
      <p:sp>
        <p:nvSpPr>
          <p:cNvPr id="552" name="Google Shape;552;p33"/>
          <p:cNvSpPr txBox="1">
            <a:spLocks noGrp="1"/>
          </p:cNvSpPr>
          <p:nvPr>
            <p:ph type="title"/>
          </p:nvPr>
        </p:nvSpPr>
        <p:spPr>
          <a:xfrm>
            <a:off x="630741" y="1484430"/>
            <a:ext cx="2996700" cy="10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01</a:t>
            </a:r>
            <a:endParaRPr sz="11500" dirty="0"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A"/>
        </a:solidFill>
        <a:effectLst/>
      </p:bgPr>
    </p:bg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58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계산기 소개</a:t>
            </a:r>
            <a:endParaRPr lang="ko-KR" altLang="en-US" sz="2400" dirty="0"/>
          </a:p>
        </p:txBody>
      </p:sp>
      <p:sp>
        <p:nvSpPr>
          <p:cNvPr id="67" name="Google Shape;558;p34">
            <a:extLst>
              <a:ext uri="{FF2B5EF4-FFF2-40B4-BE49-F238E27FC236}">
                <a16:creationId xmlns:a16="http://schemas.microsoft.com/office/drawing/2014/main" id="{84E6790D-F9CE-4D97-9A24-6496C32D4273}"/>
              </a:ext>
            </a:extLst>
          </p:cNvPr>
          <p:cNvSpPr txBox="1">
            <a:spLocks/>
          </p:cNvSpPr>
          <p:nvPr/>
        </p:nvSpPr>
        <p:spPr>
          <a:xfrm>
            <a:off x="472270" y="4191000"/>
            <a:ext cx="8382170" cy="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지불한 금액에서 선택한 물건의 총액을 빼서 </a:t>
            </a:r>
            <a:endParaRPr lang="en-US" altLang="ko-KR" sz="120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거스름돈을 구한 후 화폐 별 수량을 확인할 수 있습니다</a:t>
            </a:r>
            <a:r>
              <a:rPr lang="en-US" altLang="ko-KR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en-US" sz="120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97C33BB-B3B3-4751-B52F-BAC96CD5AEF7}"/>
              </a:ext>
            </a:extLst>
          </p:cNvPr>
          <p:cNvGrpSpPr/>
          <p:nvPr/>
        </p:nvGrpSpPr>
        <p:grpSpPr>
          <a:xfrm>
            <a:off x="511887" y="1774871"/>
            <a:ext cx="4401231" cy="2416128"/>
            <a:chOff x="466393" y="1846997"/>
            <a:chExt cx="4665165" cy="185495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47F12F7-DCD6-4060-AAB1-0B80B9181480}"/>
                </a:ext>
              </a:extLst>
            </p:cNvPr>
            <p:cNvSpPr/>
            <p:nvPr/>
          </p:nvSpPr>
          <p:spPr>
            <a:xfrm>
              <a:off x="523164" y="1846997"/>
              <a:ext cx="4608394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3D2E660-2DA5-4DE7-B410-AF14F984B738}"/>
                </a:ext>
              </a:extLst>
            </p:cNvPr>
            <p:cNvSpPr/>
            <p:nvPr/>
          </p:nvSpPr>
          <p:spPr>
            <a:xfrm>
              <a:off x="466393" y="1918648"/>
              <a:ext cx="4608394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643BE4B-2525-4C0B-A970-230994175A47}"/>
              </a:ext>
            </a:extLst>
          </p:cNvPr>
          <p:cNvGrpSpPr/>
          <p:nvPr/>
        </p:nvGrpSpPr>
        <p:grpSpPr>
          <a:xfrm>
            <a:off x="5858401" y="803819"/>
            <a:ext cx="2378142" cy="3387180"/>
            <a:chOff x="466393" y="1868121"/>
            <a:chExt cx="4714572" cy="183383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5C22FE5-724A-4B1B-BEDF-176BCF910C47}"/>
                </a:ext>
              </a:extLst>
            </p:cNvPr>
            <p:cNvSpPr/>
            <p:nvPr/>
          </p:nvSpPr>
          <p:spPr>
            <a:xfrm>
              <a:off x="572572" y="1868121"/>
              <a:ext cx="4608393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DDC7570-0D59-4F0E-84DF-D3D24B2EA990}"/>
                </a:ext>
              </a:extLst>
            </p:cNvPr>
            <p:cNvSpPr/>
            <p:nvPr/>
          </p:nvSpPr>
          <p:spPr>
            <a:xfrm>
              <a:off x="466393" y="1918648"/>
              <a:ext cx="4608394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FD44F5-3288-43AF-8081-CB853D2A4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</p:spPr>
        <p:txBody>
          <a:bodyPr/>
          <a:lstStyle/>
          <a:p>
            <a:fld id="{4176497E-F524-42C1-AA2A-A7532A72B6C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2" y="1995186"/>
            <a:ext cx="4054861" cy="197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85" y="1064181"/>
            <a:ext cx="1948374" cy="286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97" y="1429166"/>
            <a:ext cx="5731436" cy="279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1" name="Google Shape;1371;p46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사용 방법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- 1</a:t>
            </a:r>
            <a:endParaRPr lang="ko-KR" altLang="en-US" dirty="0"/>
          </a:p>
        </p:txBody>
      </p:sp>
      <p:sp>
        <p:nvSpPr>
          <p:cNvPr id="1388" name="Google Shape;1388;p46"/>
          <p:cNvSpPr txBox="1">
            <a:spLocks noGrp="1"/>
          </p:cNvSpPr>
          <p:nvPr>
            <p:ph type="subTitle" idx="1"/>
          </p:nvPr>
        </p:nvSpPr>
        <p:spPr>
          <a:xfrm>
            <a:off x="350836" y="2344646"/>
            <a:ext cx="1706101" cy="842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메뉴에서 원하는 상품을 선택합니다</a:t>
            </a:r>
            <a:r>
              <a:rPr lang="en-US" altLang="ko-KR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sz="120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87" name="Google Shape;1387;p46"/>
          <p:cNvSpPr txBox="1">
            <a:spLocks noGrp="1"/>
          </p:cNvSpPr>
          <p:nvPr>
            <p:ph type="subTitle" idx="2"/>
          </p:nvPr>
        </p:nvSpPr>
        <p:spPr>
          <a:xfrm>
            <a:off x="6766832" y="972820"/>
            <a:ext cx="1285407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6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메뉴선택</a:t>
            </a:r>
            <a:endParaRPr sz="160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885852-C14D-4B90-82E0-667FB92EA6CE}"/>
              </a:ext>
            </a:extLst>
          </p:cNvPr>
          <p:cNvCxnSpPr>
            <a:cxnSpLocks/>
          </p:cNvCxnSpPr>
          <p:nvPr/>
        </p:nvCxnSpPr>
        <p:spPr>
          <a:xfrm>
            <a:off x="2145523" y="2766082"/>
            <a:ext cx="839829" cy="0"/>
          </a:xfrm>
          <a:prstGeom prst="line">
            <a:avLst/>
          </a:prstGeom>
          <a:ln>
            <a:solidFill>
              <a:srgbClr val="5A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1388;p46">
            <a:extLst>
              <a:ext uri="{FF2B5EF4-FFF2-40B4-BE49-F238E27FC236}">
                <a16:creationId xmlns:a16="http://schemas.microsoft.com/office/drawing/2014/main" id="{4BEA257E-351B-4F6F-86E7-63576D8C4798}"/>
              </a:ext>
            </a:extLst>
          </p:cNvPr>
          <p:cNvSpPr txBox="1">
            <a:spLocks/>
          </p:cNvSpPr>
          <p:nvPr/>
        </p:nvSpPr>
        <p:spPr>
          <a:xfrm>
            <a:off x="3194284" y="4325513"/>
            <a:ext cx="1991988" cy="71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선택한 메뉴가 주문목록에 표시됩니다</a:t>
            </a:r>
            <a:r>
              <a:rPr lang="en-US" altLang="ko-KR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20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8F8D93-B4B6-489C-82F2-D5B3B6D77FE5}"/>
              </a:ext>
            </a:extLst>
          </p:cNvPr>
          <p:cNvCxnSpPr>
            <a:cxnSpLocks/>
          </p:cNvCxnSpPr>
          <p:nvPr/>
        </p:nvCxnSpPr>
        <p:spPr>
          <a:xfrm>
            <a:off x="5344665" y="4655478"/>
            <a:ext cx="321098" cy="0"/>
          </a:xfrm>
          <a:prstGeom prst="line">
            <a:avLst/>
          </a:prstGeom>
          <a:ln>
            <a:solidFill>
              <a:srgbClr val="5A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A1772B5-CC62-43D0-882F-84C41549C715}"/>
              </a:ext>
            </a:extLst>
          </p:cNvPr>
          <p:cNvCxnSpPr>
            <a:cxnSpLocks/>
          </p:cNvCxnSpPr>
          <p:nvPr/>
        </p:nvCxnSpPr>
        <p:spPr>
          <a:xfrm flipV="1">
            <a:off x="5667310" y="3872905"/>
            <a:ext cx="0" cy="782573"/>
          </a:xfrm>
          <a:prstGeom prst="line">
            <a:avLst/>
          </a:prstGeom>
          <a:ln>
            <a:solidFill>
              <a:srgbClr val="5A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4DC1D9-B1E4-4526-8479-8B28ACEAFA59}"/>
              </a:ext>
            </a:extLst>
          </p:cNvPr>
          <p:cNvGrpSpPr/>
          <p:nvPr/>
        </p:nvGrpSpPr>
        <p:grpSpPr>
          <a:xfrm>
            <a:off x="3049052" y="1773810"/>
            <a:ext cx="1728851" cy="2172716"/>
            <a:chOff x="466393" y="1859555"/>
            <a:chExt cx="4768109" cy="1842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0BB0BB-C432-4981-8DF8-039314FB2346}"/>
                </a:ext>
              </a:extLst>
            </p:cNvPr>
            <p:cNvSpPr/>
            <p:nvPr/>
          </p:nvSpPr>
          <p:spPr>
            <a:xfrm>
              <a:off x="626107" y="1859555"/>
              <a:ext cx="4608395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9D9D107-5375-4F76-ACFD-E194AE748668}"/>
                </a:ext>
              </a:extLst>
            </p:cNvPr>
            <p:cNvSpPr/>
            <p:nvPr/>
          </p:nvSpPr>
          <p:spPr>
            <a:xfrm>
              <a:off x="466393" y="1918648"/>
              <a:ext cx="4608394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4210E37-66AE-4698-BF31-8EA65CE38BDB}"/>
              </a:ext>
            </a:extLst>
          </p:cNvPr>
          <p:cNvGrpSpPr/>
          <p:nvPr/>
        </p:nvGrpSpPr>
        <p:grpSpPr>
          <a:xfrm>
            <a:off x="5005685" y="1959323"/>
            <a:ext cx="1333500" cy="1892464"/>
            <a:chOff x="466393" y="1859555"/>
            <a:chExt cx="4768109" cy="18424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92CF7E-75EB-44B2-90C7-FCEA535B915A}"/>
                </a:ext>
              </a:extLst>
            </p:cNvPr>
            <p:cNvSpPr/>
            <p:nvPr/>
          </p:nvSpPr>
          <p:spPr>
            <a:xfrm>
              <a:off x="626107" y="1859555"/>
              <a:ext cx="4608395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DD7068-BDA8-4C53-A6B2-8FFE1FE8C31E}"/>
                </a:ext>
              </a:extLst>
            </p:cNvPr>
            <p:cNvSpPr/>
            <p:nvPr/>
          </p:nvSpPr>
          <p:spPr>
            <a:xfrm>
              <a:off x="466393" y="1918648"/>
              <a:ext cx="4608394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3AB8F81-B868-4E02-ACE1-DB1A685EC832}"/>
              </a:ext>
            </a:extLst>
          </p:cNvPr>
          <p:cNvGrpSpPr/>
          <p:nvPr/>
        </p:nvGrpSpPr>
        <p:grpSpPr>
          <a:xfrm>
            <a:off x="2990266" y="2688410"/>
            <a:ext cx="164207" cy="164208"/>
            <a:chOff x="3675764" y="2663010"/>
            <a:chExt cx="164207" cy="164208"/>
          </a:xfrm>
        </p:grpSpPr>
        <p:sp>
          <p:nvSpPr>
            <p:cNvPr id="34" name="Google Shape;891;p36">
              <a:extLst>
                <a:ext uri="{FF2B5EF4-FFF2-40B4-BE49-F238E27FC236}">
                  <a16:creationId xmlns:a16="http://schemas.microsoft.com/office/drawing/2014/main" id="{39DE5148-488B-4E4F-954E-7C0682E08EF5}"/>
                </a:ext>
              </a:extLst>
            </p:cNvPr>
            <p:cNvSpPr/>
            <p:nvPr/>
          </p:nvSpPr>
          <p:spPr>
            <a:xfrm rot="1628751">
              <a:off x="3675764" y="2663010"/>
              <a:ext cx="164207" cy="164208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2;p36">
              <a:extLst>
                <a:ext uri="{FF2B5EF4-FFF2-40B4-BE49-F238E27FC236}">
                  <a16:creationId xmlns:a16="http://schemas.microsoft.com/office/drawing/2014/main" id="{81C1219F-94AE-4516-BFD9-7CD35475830B}"/>
                </a:ext>
              </a:extLst>
            </p:cNvPr>
            <p:cNvSpPr/>
            <p:nvPr/>
          </p:nvSpPr>
          <p:spPr>
            <a:xfrm rot="1628751">
              <a:off x="3691451" y="2678698"/>
              <a:ext cx="132832" cy="132833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91;p36">
              <a:extLst>
                <a:ext uri="{FF2B5EF4-FFF2-40B4-BE49-F238E27FC236}">
                  <a16:creationId xmlns:a16="http://schemas.microsoft.com/office/drawing/2014/main" id="{5C2F70EE-6FA3-4A9C-A888-44131AF1100C}"/>
                </a:ext>
              </a:extLst>
            </p:cNvPr>
            <p:cNvSpPr/>
            <p:nvPr/>
          </p:nvSpPr>
          <p:spPr>
            <a:xfrm rot="1628751">
              <a:off x="3726094" y="2713341"/>
              <a:ext cx="63547" cy="63547"/>
            </a:xfrm>
            <a:prstGeom prst="ellipse">
              <a:avLst/>
            </a:prstGeom>
            <a:solidFill>
              <a:srgbClr val="5A618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08DD35-9714-4870-924E-A38E048D9D58}"/>
              </a:ext>
            </a:extLst>
          </p:cNvPr>
          <p:cNvGrpSpPr/>
          <p:nvPr/>
        </p:nvGrpSpPr>
        <p:grpSpPr>
          <a:xfrm>
            <a:off x="5583660" y="3731053"/>
            <a:ext cx="164207" cy="164208"/>
            <a:chOff x="3675764" y="2663010"/>
            <a:chExt cx="164207" cy="164208"/>
          </a:xfrm>
        </p:grpSpPr>
        <p:sp>
          <p:nvSpPr>
            <p:cNvPr id="50" name="Google Shape;891;p36">
              <a:extLst>
                <a:ext uri="{FF2B5EF4-FFF2-40B4-BE49-F238E27FC236}">
                  <a16:creationId xmlns:a16="http://schemas.microsoft.com/office/drawing/2014/main" id="{2FC2DA98-F5BE-4E74-A7BE-613CA13D193C}"/>
                </a:ext>
              </a:extLst>
            </p:cNvPr>
            <p:cNvSpPr/>
            <p:nvPr/>
          </p:nvSpPr>
          <p:spPr>
            <a:xfrm rot="1628751">
              <a:off x="3675764" y="2663010"/>
              <a:ext cx="164207" cy="164208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2;p36">
              <a:extLst>
                <a:ext uri="{FF2B5EF4-FFF2-40B4-BE49-F238E27FC236}">
                  <a16:creationId xmlns:a16="http://schemas.microsoft.com/office/drawing/2014/main" id="{594C6887-FD6E-4B6F-9493-00E852BF2DA8}"/>
                </a:ext>
              </a:extLst>
            </p:cNvPr>
            <p:cNvSpPr/>
            <p:nvPr/>
          </p:nvSpPr>
          <p:spPr>
            <a:xfrm rot="1628751">
              <a:off x="3691451" y="2678698"/>
              <a:ext cx="132832" cy="132833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891;p36">
              <a:extLst>
                <a:ext uri="{FF2B5EF4-FFF2-40B4-BE49-F238E27FC236}">
                  <a16:creationId xmlns:a16="http://schemas.microsoft.com/office/drawing/2014/main" id="{919919BF-4395-4083-A625-54307976768B}"/>
                </a:ext>
              </a:extLst>
            </p:cNvPr>
            <p:cNvSpPr/>
            <p:nvPr/>
          </p:nvSpPr>
          <p:spPr>
            <a:xfrm rot="1628751">
              <a:off x="3726094" y="2713341"/>
              <a:ext cx="63547" cy="63547"/>
            </a:xfrm>
            <a:prstGeom prst="ellipse">
              <a:avLst/>
            </a:prstGeom>
            <a:solidFill>
              <a:srgbClr val="5A618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774900" y="4678964"/>
            <a:ext cx="2057400" cy="274637"/>
          </a:xfrm>
        </p:spPr>
        <p:txBody>
          <a:bodyPr/>
          <a:lstStyle/>
          <a:p>
            <a:fld id="{4176497E-F524-42C1-AA2A-A7532A72B6C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84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40" y="2054550"/>
            <a:ext cx="5072247" cy="247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1" name="Google Shape;1371;p46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사용 방법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- 2</a:t>
            </a:r>
            <a:endParaRPr lang="ko-KR" altLang="en-US" dirty="0"/>
          </a:p>
        </p:txBody>
      </p:sp>
      <p:sp>
        <p:nvSpPr>
          <p:cNvPr id="1387" name="Google Shape;1387;p46"/>
          <p:cNvSpPr txBox="1">
            <a:spLocks noGrp="1"/>
          </p:cNvSpPr>
          <p:nvPr>
            <p:ph type="subTitle" idx="2"/>
          </p:nvPr>
        </p:nvSpPr>
        <p:spPr>
          <a:xfrm>
            <a:off x="1186640" y="1658620"/>
            <a:ext cx="144035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지불 금액</a:t>
            </a:r>
          </a:p>
        </p:txBody>
      </p:sp>
      <p:sp>
        <p:nvSpPr>
          <p:cNvPr id="25" name="Google Shape;1388;p46">
            <a:extLst>
              <a:ext uri="{FF2B5EF4-FFF2-40B4-BE49-F238E27FC236}">
                <a16:creationId xmlns:a16="http://schemas.microsoft.com/office/drawing/2014/main" id="{AED13956-9695-4DF1-89D8-60C6D3EFF00F}"/>
              </a:ext>
            </a:extLst>
          </p:cNvPr>
          <p:cNvSpPr txBox="1">
            <a:spLocks/>
          </p:cNvSpPr>
          <p:nvPr/>
        </p:nvSpPr>
        <p:spPr>
          <a:xfrm>
            <a:off x="6522149" y="1014719"/>
            <a:ext cx="1991988" cy="68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지불할 금액을 선택</a:t>
            </a:r>
          </a:p>
        </p:txBody>
      </p:sp>
      <p:grpSp>
        <p:nvGrpSpPr>
          <p:cNvPr id="26" name="Google Shape;890;p36">
            <a:extLst>
              <a:ext uri="{FF2B5EF4-FFF2-40B4-BE49-F238E27FC236}">
                <a16:creationId xmlns:a16="http://schemas.microsoft.com/office/drawing/2014/main" id="{9217B220-24AF-4393-B8B7-9F2C636040C2}"/>
              </a:ext>
            </a:extLst>
          </p:cNvPr>
          <p:cNvGrpSpPr/>
          <p:nvPr/>
        </p:nvGrpSpPr>
        <p:grpSpPr>
          <a:xfrm rot="1628751">
            <a:off x="5388711" y="3794169"/>
            <a:ext cx="350452" cy="346697"/>
            <a:chOff x="1055950" y="1390275"/>
            <a:chExt cx="696237" cy="688777"/>
          </a:xfrm>
        </p:grpSpPr>
        <p:sp>
          <p:nvSpPr>
            <p:cNvPr id="27" name="Google Shape;891;p36">
              <a:extLst>
                <a:ext uri="{FF2B5EF4-FFF2-40B4-BE49-F238E27FC236}">
                  <a16:creationId xmlns:a16="http://schemas.microsoft.com/office/drawing/2014/main" id="{A49568EB-3AF9-43F5-9A38-6084C1E2F191}"/>
                </a:ext>
              </a:extLst>
            </p:cNvPr>
            <p:cNvSpPr/>
            <p:nvPr/>
          </p:nvSpPr>
          <p:spPr>
            <a:xfrm>
              <a:off x="1055950" y="1414552"/>
              <a:ext cx="664500" cy="664500"/>
            </a:xfrm>
            <a:prstGeom prst="ellipse">
              <a:avLst/>
            </a:prstGeom>
            <a:noFill/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2;p36">
              <a:extLst>
                <a:ext uri="{FF2B5EF4-FFF2-40B4-BE49-F238E27FC236}">
                  <a16:creationId xmlns:a16="http://schemas.microsoft.com/office/drawing/2014/main" id="{3D5B95E3-38EE-47FF-98FE-4160F6A96B3F}"/>
                </a:ext>
              </a:extLst>
            </p:cNvPr>
            <p:cNvSpPr/>
            <p:nvPr/>
          </p:nvSpPr>
          <p:spPr>
            <a:xfrm>
              <a:off x="1087687" y="1390275"/>
              <a:ext cx="664500" cy="664500"/>
            </a:xfrm>
            <a:prstGeom prst="ellipse">
              <a:avLst/>
            </a:prstGeom>
            <a:noFill/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878899-E12C-4804-B88A-19AA67A49280}"/>
              </a:ext>
            </a:extLst>
          </p:cNvPr>
          <p:cNvCxnSpPr>
            <a:cxnSpLocks/>
          </p:cNvCxnSpPr>
          <p:nvPr/>
        </p:nvCxnSpPr>
        <p:spPr>
          <a:xfrm>
            <a:off x="5735818" y="3967517"/>
            <a:ext cx="1239652" cy="0"/>
          </a:xfrm>
          <a:prstGeom prst="line">
            <a:avLst/>
          </a:prstGeom>
          <a:ln>
            <a:solidFill>
              <a:srgbClr val="5A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A0B7A1D-72C5-4939-848F-A793AACE0FD6}"/>
              </a:ext>
            </a:extLst>
          </p:cNvPr>
          <p:cNvGrpSpPr/>
          <p:nvPr/>
        </p:nvGrpSpPr>
        <p:grpSpPr>
          <a:xfrm>
            <a:off x="4572486" y="2190158"/>
            <a:ext cx="1379601" cy="2172716"/>
            <a:chOff x="466393" y="1859555"/>
            <a:chExt cx="4768109" cy="18424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AB98CC-6B60-4C2F-99F0-D988B907250C}"/>
                </a:ext>
              </a:extLst>
            </p:cNvPr>
            <p:cNvSpPr/>
            <p:nvPr/>
          </p:nvSpPr>
          <p:spPr>
            <a:xfrm>
              <a:off x="626107" y="1859555"/>
              <a:ext cx="4608395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F13DCED-768F-4C60-A121-1CB1E10E6C24}"/>
                </a:ext>
              </a:extLst>
            </p:cNvPr>
            <p:cNvSpPr/>
            <p:nvPr/>
          </p:nvSpPr>
          <p:spPr>
            <a:xfrm>
              <a:off x="466393" y="1918648"/>
              <a:ext cx="4608394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FFC77F-7CB0-42EA-9ACD-0020D7297552}"/>
              </a:ext>
            </a:extLst>
          </p:cNvPr>
          <p:cNvGrpSpPr/>
          <p:nvPr/>
        </p:nvGrpSpPr>
        <p:grpSpPr>
          <a:xfrm>
            <a:off x="5203288" y="2142898"/>
            <a:ext cx="164207" cy="164208"/>
            <a:chOff x="3675764" y="2663010"/>
            <a:chExt cx="164207" cy="164208"/>
          </a:xfrm>
        </p:grpSpPr>
        <p:sp>
          <p:nvSpPr>
            <p:cNvPr id="34" name="Google Shape;891;p36">
              <a:extLst>
                <a:ext uri="{FF2B5EF4-FFF2-40B4-BE49-F238E27FC236}">
                  <a16:creationId xmlns:a16="http://schemas.microsoft.com/office/drawing/2014/main" id="{1B0CA4FB-87F6-4733-8A1C-0F6CAB8E67E6}"/>
                </a:ext>
              </a:extLst>
            </p:cNvPr>
            <p:cNvSpPr/>
            <p:nvPr/>
          </p:nvSpPr>
          <p:spPr>
            <a:xfrm rot="1628751">
              <a:off x="3675764" y="2663010"/>
              <a:ext cx="164207" cy="164208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2;p36">
              <a:extLst>
                <a:ext uri="{FF2B5EF4-FFF2-40B4-BE49-F238E27FC236}">
                  <a16:creationId xmlns:a16="http://schemas.microsoft.com/office/drawing/2014/main" id="{B38AB95B-F071-496A-962F-A84181091DCB}"/>
                </a:ext>
              </a:extLst>
            </p:cNvPr>
            <p:cNvSpPr/>
            <p:nvPr/>
          </p:nvSpPr>
          <p:spPr>
            <a:xfrm rot="1628751">
              <a:off x="3691451" y="2678698"/>
              <a:ext cx="132832" cy="132833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91;p36">
              <a:extLst>
                <a:ext uri="{FF2B5EF4-FFF2-40B4-BE49-F238E27FC236}">
                  <a16:creationId xmlns:a16="http://schemas.microsoft.com/office/drawing/2014/main" id="{8E68E82F-8626-4279-AE4F-0631DACD4196}"/>
                </a:ext>
              </a:extLst>
            </p:cNvPr>
            <p:cNvSpPr/>
            <p:nvPr/>
          </p:nvSpPr>
          <p:spPr>
            <a:xfrm rot="1628751">
              <a:off x="3726094" y="2713341"/>
              <a:ext cx="63547" cy="63547"/>
            </a:xfrm>
            <a:prstGeom prst="ellipse">
              <a:avLst/>
            </a:prstGeom>
            <a:solidFill>
              <a:srgbClr val="5A618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76365DA-1BB5-435D-8C2F-9D7078F6B1C6}"/>
              </a:ext>
            </a:extLst>
          </p:cNvPr>
          <p:cNvCxnSpPr>
            <a:cxnSpLocks/>
          </p:cNvCxnSpPr>
          <p:nvPr/>
        </p:nvCxnSpPr>
        <p:spPr>
          <a:xfrm flipV="1">
            <a:off x="5285477" y="1357255"/>
            <a:ext cx="0" cy="782573"/>
          </a:xfrm>
          <a:prstGeom prst="line">
            <a:avLst/>
          </a:prstGeom>
          <a:ln>
            <a:solidFill>
              <a:srgbClr val="5A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4A555C-1BED-45B3-9EC0-BF6CF2229602}"/>
              </a:ext>
            </a:extLst>
          </p:cNvPr>
          <p:cNvCxnSpPr>
            <a:cxnSpLocks/>
          </p:cNvCxnSpPr>
          <p:nvPr/>
        </p:nvCxnSpPr>
        <p:spPr>
          <a:xfrm>
            <a:off x="5281703" y="1358519"/>
            <a:ext cx="1239652" cy="0"/>
          </a:xfrm>
          <a:prstGeom prst="line">
            <a:avLst/>
          </a:prstGeom>
          <a:ln>
            <a:solidFill>
              <a:srgbClr val="5A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388;p46">
            <a:extLst>
              <a:ext uri="{FF2B5EF4-FFF2-40B4-BE49-F238E27FC236}">
                <a16:creationId xmlns:a16="http://schemas.microsoft.com/office/drawing/2014/main" id="{3527B79D-60EF-41D9-B9EC-62BE827C573E}"/>
              </a:ext>
            </a:extLst>
          </p:cNvPr>
          <p:cNvSpPr txBox="1">
            <a:spLocks/>
          </p:cNvSpPr>
          <p:nvPr/>
        </p:nvSpPr>
        <p:spPr>
          <a:xfrm>
            <a:off x="6928739" y="3566690"/>
            <a:ext cx="1991988" cy="71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선택한 금액의</a:t>
            </a:r>
            <a:endParaRPr lang="en-US" altLang="ko-KR" sz="120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 지불 금액이 나옵니다</a:t>
            </a:r>
            <a:r>
              <a:rPr lang="en-US" altLang="ko-KR" sz="12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200" dirty="0">
              <a:solidFill>
                <a:srgbClr val="5A618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6497E-F524-42C1-AA2A-A7532A72B6C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66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1" y="2054550"/>
            <a:ext cx="5072247" cy="247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1" name="Google Shape;1371;p46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사용 방법 </a:t>
            </a:r>
            <a:r>
              <a:rPr lang="en-US" altLang="ko-KR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- 3</a:t>
            </a:r>
            <a:endParaRPr lang="ko-KR" altLang="en-US" dirty="0"/>
          </a:p>
        </p:txBody>
      </p:sp>
      <p:sp>
        <p:nvSpPr>
          <p:cNvPr id="36" name="Google Shape;1387;p46">
            <a:extLst>
              <a:ext uri="{FF2B5EF4-FFF2-40B4-BE49-F238E27FC236}">
                <a16:creationId xmlns:a16="http://schemas.microsoft.com/office/drawing/2014/main" id="{8BE19384-539E-4F1A-B267-7775C429D636}"/>
              </a:ext>
            </a:extLst>
          </p:cNvPr>
          <p:cNvSpPr txBox="1">
            <a:spLocks/>
          </p:cNvSpPr>
          <p:nvPr/>
        </p:nvSpPr>
        <p:spPr>
          <a:xfrm>
            <a:off x="629750" y="1658620"/>
            <a:ext cx="203725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800" b="0" i="0" u="none" strike="noStrike" cap="none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marL="0" indent="0" algn="l"/>
            <a:r>
              <a:rPr lang="en-US" altLang="ko-KR" sz="16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지불버튼 유효성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7CFF24-09F7-4CAA-A145-414E697DA083}"/>
              </a:ext>
            </a:extLst>
          </p:cNvPr>
          <p:cNvGrpSpPr/>
          <p:nvPr/>
        </p:nvGrpSpPr>
        <p:grpSpPr>
          <a:xfrm>
            <a:off x="4074677" y="3979175"/>
            <a:ext cx="661905" cy="241035"/>
            <a:chOff x="466393" y="1729314"/>
            <a:chExt cx="4826790" cy="197264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24D29C8-2A32-4C24-8179-ACC63F2CBFA1}"/>
                </a:ext>
              </a:extLst>
            </p:cNvPr>
            <p:cNvSpPr/>
            <p:nvPr/>
          </p:nvSpPr>
          <p:spPr>
            <a:xfrm>
              <a:off x="684789" y="1729314"/>
              <a:ext cx="4608394" cy="1783303"/>
            </a:xfrm>
            <a:prstGeom prst="rect">
              <a:avLst/>
            </a:prstGeom>
            <a:noFill/>
            <a:ln w="635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7CAF6A7-3C74-4857-A123-109669A40329}"/>
                </a:ext>
              </a:extLst>
            </p:cNvPr>
            <p:cNvSpPr/>
            <p:nvPr/>
          </p:nvSpPr>
          <p:spPr>
            <a:xfrm>
              <a:off x="466393" y="1918648"/>
              <a:ext cx="4608394" cy="1783307"/>
            </a:xfrm>
            <a:prstGeom prst="rect">
              <a:avLst/>
            </a:prstGeom>
            <a:noFill/>
            <a:ln w="635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7223B54-CCB8-4EA8-B577-BC3D7A17EF7A}"/>
              </a:ext>
            </a:extLst>
          </p:cNvPr>
          <p:cNvCxnSpPr>
            <a:cxnSpLocks/>
          </p:cNvCxnSpPr>
          <p:nvPr/>
        </p:nvCxnSpPr>
        <p:spPr>
          <a:xfrm>
            <a:off x="4742187" y="4115587"/>
            <a:ext cx="1189376" cy="0"/>
          </a:xfrm>
          <a:prstGeom prst="line">
            <a:avLst/>
          </a:prstGeom>
          <a:ln>
            <a:solidFill>
              <a:srgbClr val="5A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7DE6D6-178F-44DC-B845-8D372E57852E}"/>
              </a:ext>
            </a:extLst>
          </p:cNvPr>
          <p:cNvCxnSpPr>
            <a:cxnSpLocks/>
          </p:cNvCxnSpPr>
          <p:nvPr/>
        </p:nvCxnSpPr>
        <p:spPr>
          <a:xfrm flipV="1">
            <a:off x="5925958" y="2659366"/>
            <a:ext cx="0" cy="1456221"/>
          </a:xfrm>
          <a:prstGeom prst="line">
            <a:avLst/>
          </a:prstGeom>
          <a:ln>
            <a:solidFill>
              <a:srgbClr val="5A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9C5BED1-7086-4FD5-BAD7-CE146CFABAF3}"/>
              </a:ext>
            </a:extLst>
          </p:cNvPr>
          <p:cNvGrpSpPr/>
          <p:nvPr/>
        </p:nvGrpSpPr>
        <p:grpSpPr>
          <a:xfrm>
            <a:off x="6424432" y="683665"/>
            <a:ext cx="2426110" cy="3810290"/>
            <a:chOff x="466393" y="1859555"/>
            <a:chExt cx="4768109" cy="18424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494560-52DD-4204-AA3D-76A8FD64DDD2}"/>
                </a:ext>
              </a:extLst>
            </p:cNvPr>
            <p:cNvSpPr/>
            <p:nvPr/>
          </p:nvSpPr>
          <p:spPr>
            <a:xfrm>
              <a:off x="626107" y="1859555"/>
              <a:ext cx="4608395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16C2EBD-526F-4911-9036-11527541127E}"/>
                </a:ext>
              </a:extLst>
            </p:cNvPr>
            <p:cNvSpPr/>
            <p:nvPr/>
          </p:nvSpPr>
          <p:spPr>
            <a:xfrm>
              <a:off x="466393" y="1918648"/>
              <a:ext cx="4608394" cy="1783307"/>
            </a:xfrm>
            <a:prstGeom prst="rect">
              <a:avLst/>
            </a:prstGeom>
            <a:noFill/>
            <a:ln w="12700">
              <a:solidFill>
                <a:srgbClr val="5A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430881-ACB6-4123-980C-1A707A7105B7}"/>
              </a:ext>
            </a:extLst>
          </p:cNvPr>
          <p:cNvCxnSpPr>
            <a:cxnSpLocks/>
          </p:cNvCxnSpPr>
          <p:nvPr/>
        </p:nvCxnSpPr>
        <p:spPr>
          <a:xfrm>
            <a:off x="5925958" y="2659366"/>
            <a:ext cx="463438" cy="0"/>
          </a:xfrm>
          <a:prstGeom prst="line">
            <a:avLst/>
          </a:prstGeom>
          <a:ln>
            <a:solidFill>
              <a:srgbClr val="5A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6EB30E-B0E0-4C47-9075-A51E41A82649}"/>
              </a:ext>
            </a:extLst>
          </p:cNvPr>
          <p:cNvGrpSpPr/>
          <p:nvPr/>
        </p:nvGrpSpPr>
        <p:grpSpPr>
          <a:xfrm>
            <a:off x="4660280" y="4029927"/>
            <a:ext cx="171320" cy="171321"/>
            <a:chOff x="3675764" y="2663010"/>
            <a:chExt cx="164207" cy="164208"/>
          </a:xfrm>
        </p:grpSpPr>
        <p:sp>
          <p:nvSpPr>
            <p:cNvPr id="50" name="Google Shape;891;p36">
              <a:extLst>
                <a:ext uri="{FF2B5EF4-FFF2-40B4-BE49-F238E27FC236}">
                  <a16:creationId xmlns:a16="http://schemas.microsoft.com/office/drawing/2014/main" id="{EED143D0-B247-4ED0-9AE3-33D2063FFDE8}"/>
                </a:ext>
              </a:extLst>
            </p:cNvPr>
            <p:cNvSpPr/>
            <p:nvPr/>
          </p:nvSpPr>
          <p:spPr>
            <a:xfrm rot="1628751">
              <a:off x="3675764" y="2663010"/>
              <a:ext cx="164207" cy="164208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2;p36">
              <a:extLst>
                <a:ext uri="{FF2B5EF4-FFF2-40B4-BE49-F238E27FC236}">
                  <a16:creationId xmlns:a16="http://schemas.microsoft.com/office/drawing/2014/main" id="{6EA09D65-67F0-4E1A-86C0-67D638BEEE1A}"/>
                </a:ext>
              </a:extLst>
            </p:cNvPr>
            <p:cNvSpPr/>
            <p:nvPr/>
          </p:nvSpPr>
          <p:spPr>
            <a:xfrm rot="1628751">
              <a:off x="3691451" y="2678698"/>
              <a:ext cx="132832" cy="132833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891;p36">
              <a:extLst>
                <a:ext uri="{FF2B5EF4-FFF2-40B4-BE49-F238E27FC236}">
                  <a16:creationId xmlns:a16="http://schemas.microsoft.com/office/drawing/2014/main" id="{99F262AD-A651-40A4-BD50-CBDB61AC5ACB}"/>
                </a:ext>
              </a:extLst>
            </p:cNvPr>
            <p:cNvSpPr/>
            <p:nvPr/>
          </p:nvSpPr>
          <p:spPr>
            <a:xfrm rot="1628751">
              <a:off x="3726094" y="2713341"/>
              <a:ext cx="63547" cy="63547"/>
            </a:xfrm>
            <a:prstGeom prst="ellipse">
              <a:avLst/>
            </a:prstGeom>
            <a:solidFill>
              <a:srgbClr val="5A618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20F4C2E-2D72-4769-B1E4-5A24F0C4A8F2}"/>
              </a:ext>
            </a:extLst>
          </p:cNvPr>
          <p:cNvGrpSpPr/>
          <p:nvPr/>
        </p:nvGrpSpPr>
        <p:grpSpPr>
          <a:xfrm>
            <a:off x="6319297" y="2508000"/>
            <a:ext cx="302729" cy="302731"/>
            <a:chOff x="3675764" y="2663010"/>
            <a:chExt cx="164207" cy="164208"/>
          </a:xfrm>
        </p:grpSpPr>
        <p:sp>
          <p:nvSpPr>
            <p:cNvPr id="66" name="Google Shape;891;p36">
              <a:extLst>
                <a:ext uri="{FF2B5EF4-FFF2-40B4-BE49-F238E27FC236}">
                  <a16:creationId xmlns:a16="http://schemas.microsoft.com/office/drawing/2014/main" id="{24151816-A704-4211-8EFA-36974B7F87FB}"/>
                </a:ext>
              </a:extLst>
            </p:cNvPr>
            <p:cNvSpPr/>
            <p:nvPr/>
          </p:nvSpPr>
          <p:spPr>
            <a:xfrm rot="1628751">
              <a:off x="3675764" y="2663010"/>
              <a:ext cx="164207" cy="164208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2;p36">
              <a:extLst>
                <a:ext uri="{FF2B5EF4-FFF2-40B4-BE49-F238E27FC236}">
                  <a16:creationId xmlns:a16="http://schemas.microsoft.com/office/drawing/2014/main" id="{C6E4CAA6-85CE-4564-994E-27C5986E86D1}"/>
                </a:ext>
              </a:extLst>
            </p:cNvPr>
            <p:cNvSpPr/>
            <p:nvPr/>
          </p:nvSpPr>
          <p:spPr>
            <a:xfrm rot="1628751">
              <a:off x="3691451" y="2678698"/>
              <a:ext cx="132832" cy="132833"/>
            </a:xfrm>
            <a:prstGeom prst="ellipse">
              <a:avLst/>
            </a:prstGeom>
            <a:solidFill>
              <a:srgbClr val="FAE8ED"/>
            </a:solidFill>
            <a:ln w="9525" cap="flat" cmpd="sng">
              <a:solidFill>
                <a:srgbClr val="5A6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891;p36">
              <a:extLst>
                <a:ext uri="{FF2B5EF4-FFF2-40B4-BE49-F238E27FC236}">
                  <a16:creationId xmlns:a16="http://schemas.microsoft.com/office/drawing/2014/main" id="{C62DCBBA-9899-4919-93D5-6DB567F9F8E8}"/>
                </a:ext>
              </a:extLst>
            </p:cNvPr>
            <p:cNvSpPr/>
            <p:nvPr/>
          </p:nvSpPr>
          <p:spPr>
            <a:xfrm rot="1628751">
              <a:off x="3726094" y="2713341"/>
              <a:ext cx="63547" cy="63547"/>
            </a:xfrm>
            <a:prstGeom prst="ellipse">
              <a:avLst/>
            </a:prstGeom>
            <a:solidFill>
              <a:srgbClr val="5A618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6497E-F524-42C1-AA2A-A7532A72B6C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641493" y="921502"/>
            <a:ext cx="1991988" cy="3334616"/>
            <a:chOff x="6666810" y="535243"/>
            <a:chExt cx="1991988" cy="3334616"/>
          </a:xfrm>
        </p:grpSpPr>
        <p:sp>
          <p:nvSpPr>
            <p:cNvPr id="53" name="Google Shape;1388;p46">
              <a:extLst>
                <a:ext uri="{FF2B5EF4-FFF2-40B4-BE49-F238E27FC236}">
                  <a16:creationId xmlns:a16="http://schemas.microsoft.com/office/drawing/2014/main" id="{B37F423C-9FAD-46A2-A56C-BDA79CBAB787}"/>
                </a:ext>
              </a:extLst>
            </p:cNvPr>
            <p:cNvSpPr txBox="1">
              <a:spLocks/>
            </p:cNvSpPr>
            <p:nvPr/>
          </p:nvSpPr>
          <p:spPr>
            <a:xfrm>
              <a:off x="6666810" y="535243"/>
              <a:ext cx="1991988" cy="536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아래 유효성 체크 후 </a:t>
              </a:r>
              <a:endParaRPr lang="en-US" altLang="ko-KR" sz="11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거스름돈 정보가 표시됩니다</a:t>
              </a:r>
              <a:r>
                <a:rPr lang="en-US" altLang="ko-KR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ko-KR" altLang="en-US" sz="11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58" name="Google Shape;1388;p46">
              <a:extLst>
                <a:ext uri="{FF2B5EF4-FFF2-40B4-BE49-F238E27FC236}">
                  <a16:creationId xmlns:a16="http://schemas.microsoft.com/office/drawing/2014/main" id="{125F59B0-4552-41D4-AD0D-920903DDD0AE}"/>
                </a:ext>
              </a:extLst>
            </p:cNvPr>
            <p:cNvSpPr txBox="1">
              <a:spLocks/>
            </p:cNvSpPr>
            <p:nvPr/>
          </p:nvSpPr>
          <p:spPr>
            <a:xfrm>
              <a:off x="6743701" y="1090001"/>
              <a:ext cx="1844040" cy="438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ko-KR" altLang="en-US" sz="1050" dirty="0">
                  <a:solidFill>
                    <a:srgbClr val="7F86AD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물건 선택 체크</a:t>
              </a:r>
            </a:p>
          </p:txBody>
        </p:sp>
        <p:sp>
          <p:nvSpPr>
            <p:cNvPr id="60" name="Google Shape;1388;p46">
              <a:extLst>
                <a:ext uri="{FF2B5EF4-FFF2-40B4-BE49-F238E27FC236}">
                  <a16:creationId xmlns:a16="http://schemas.microsoft.com/office/drawing/2014/main" id="{E1351377-EC5A-424B-8394-3B815976D581}"/>
                </a:ext>
              </a:extLst>
            </p:cNvPr>
            <p:cNvSpPr txBox="1">
              <a:spLocks/>
            </p:cNvSpPr>
            <p:nvPr/>
          </p:nvSpPr>
          <p:spPr>
            <a:xfrm>
              <a:off x="6743701" y="1870562"/>
              <a:ext cx="1844040" cy="438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ko-KR" altLang="en-US" sz="1050" dirty="0">
                  <a:solidFill>
                    <a:srgbClr val="7F86AD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지불 금액 선택 체크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7665721" y="1598166"/>
              <a:ext cx="0" cy="202405"/>
            </a:xfrm>
            <a:prstGeom prst="straightConnector1">
              <a:avLst/>
            </a:prstGeom>
            <a:ln w="19050">
              <a:solidFill>
                <a:srgbClr val="5A61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388;p46">
              <a:extLst>
                <a:ext uri="{FF2B5EF4-FFF2-40B4-BE49-F238E27FC236}">
                  <a16:creationId xmlns:a16="http://schemas.microsoft.com/office/drawing/2014/main" id="{E1351377-EC5A-424B-8394-3B815976D581}"/>
                </a:ext>
              </a:extLst>
            </p:cNvPr>
            <p:cNvSpPr txBox="1">
              <a:spLocks/>
            </p:cNvSpPr>
            <p:nvPr/>
          </p:nvSpPr>
          <p:spPr>
            <a:xfrm>
              <a:off x="6743701" y="2651123"/>
              <a:ext cx="1844040" cy="438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7F86AD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지불 금액보다 물건 금액이</a:t>
              </a:r>
              <a:endParaRPr lang="en-US" altLang="ko-KR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7F86AD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더 클 경우 체크</a:t>
              </a:r>
              <a:endParaRPr lang="en-US" altLang="ko-KR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7665721" y="2378727"/>
              <a:ext cx="0" cy="202405"/>
            </a:xfrm>
            <a:prstGeom prst="straightConnector1">
              <a:avLst/>
            </a:prstGeom>
            <a:ln w="19050">
              <a:solidFill>
                <a:srgbClr val="5A61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Google Shape;1388;p46">
              <a:extLst>
                <a:ext uri="{FF2B5EF4-FFF2-40B4-BE49-F238E27FC236}">
                  <a16:creationId xmlns:a16="http://schemas.microsoft.com/office/drawing/2014/main" id="{E1351377-EC5A-424B-8394-3B815976D581}"/>
                </a:ext>
              </a:extLst>
            </p:cNvPr>
            <p:cNvSpPr txBox="1">
              <a:spLocks/>
            </p:cNvSpPr>
            <p:nvPr/>
          </p:nvSpPr>
          <p:spPr>
            <a:xfrm>
              <a:off x="6743701" y="3431685"/>
              <a:ext cx="1844040" cy="438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7F86AD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지불 금액이 물건 금액의</a:t>
              </a:r>
              <a:endParaRPr lang="en-US" altLang="ko-KR" sz="1050" dirty="0">
                <a:solidFill>
                  <a:srgbClr val="7F86A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ko-KR" sz="1050" dirty="0">
                  <a:solidFill>
                    <a:srgbClr val="7F86AD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5</a:t>
              </a:r>
              <a:r>
                <a:rPr lang="ko-KR" altLang="en-US" sz="1050" dirty="0">
                  <a:solidFill>
                    <a:srgbClr val="7F86AD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만원 이상 차이 날 때 체크</a:t>
              </a: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7665721" y="3159288"/>
              <a:ext cx="0" cy="202405"/>
            </a:xfrm>
            <a:prstGeom prst="straightConnector1">
              <a:avLst/>
            </a:prstGeom>
            <a:ln w="19050">
              <a:solidFill>
                <a:srgbClr val="5A618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48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A"/>
        </a:solidFill>
        <a:effectLst/>
      </p:bgPr>
    </p:bg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500;p33">
            <a:extLst>
              <a:ext uri="{FF2B5EF4-FFF2-40B4-BE49-F238E27FC236}">
                <a16:creationId xmlns:a16="http://schemas.microsoft.com/office/drawing/2014/main" id="{EA269B19-CDA2-42DB-9365-F7A3BA8B38EA}"/>
              </a:ext>
            </a:extLst>
          </p:cNvPr>
          <p:cNvSpPr txBox="1">
            <a:spLocks/>
          </p:cNvSpPr>
          <p:nvPr/>
        </p:nvSpPr>
        <p:spPr>
          <a:xfrm>
            <a:off x="4534409" y="1800820"/>
            <a:ext cx="3062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36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기획</a:t>
            </a:r>
            <a:endParaRPr lang="ko-KR" altLang="en-US" sz="4000" dirty="0"/>
          </a:p>
        </p:txBody>
      </p:sp>
      <p:sp>
        <p:nvSpPr>
          <p:cNvPr id="98" name="Google Shape;501;p33">
            <a:extLst>
              <a:ext uri="{FF2B5EF4-FFF2-40B4-BE49-F238E27FC236}">
                <a16:creationId xmlns:a16="http://schemas.microsoft.com/office/drawing/2014/main" id="{5E1DEB44-748A-4D28-8C2B-185C0AF96061}"/>
              </a:ext>
            </a:extLst>
          </p:cNvPr>
          <p:cNvSpPr txBox="1">
            <a:spLocks/>
          </p:cNvSpPr>
          <p:nvPr/>
        </p:nvSpPr>
        <p:spPr>
          <a:xfrm>
            <a:off x="4715609" y="2657281"/>
            <a:ext cx="2881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rgbClr val="FFC9B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스케줄</a:t>
            </a:r>
            <a:endParaRPr lang="en-US" altLang="ko-KR" sz="1200" dirty="0">
              <a:solidFill>
                <a:srgbClr val="FFC9B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rgbClr val="FFC9B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콘셉트</a:t>
            </a:r>
            <a:endParaRPr lang="en-US" altLang="ko-KR" sz="1200" dirty="0">
              <a:solidFill>
                <a:srgbClr val="FFC9B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rgbClr val="FFC9B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스케치</a:t>
            </a:r>
          </a:p>
        </p:txBody>
      </p:sp>
      <p:sp>
        <p:nvSpPr>
          <p:cNvPr id="99" name="Google Shape;552;p33">
            <a:extLst>
              <a:ext uri="{FF2B5EF4-FFF2-40B4-BE49-F238E27FC236}">
                <a16:creationId xmlns:a16="http://schemas.microsoft.com/office/drawing/2014/main" id="{E96526A5-3DD6-4041-A02D-8A0211BF6423}"/>
              </a:ext>
            </a:extLst>
          </p:cNvPr>
          <p:cNvSpPr txBox="1">
            <a:spLocks/>
          </p:cNvSpPr>
          <p:nvPr/>
        </p:nvSpPr>
        <p:spPr>
          <a:xfrm>
            <a:off x="4600109" y="595430"/>
            <a:ext cx="29967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 Black"/>
              <a:buNone/>
              <a:defRPr sz="96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r"/>
            <a:r>
              <a:rPr lang="en" sz="11500" dirty="0"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0</a:t>
            </a:r>
            <a:r>
              <a:rPr lang="en-US" altLang="ko-KR" sz="11500" dirty="0"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2</a:t>
            </a:r>
            <a:endParaRPr lang="en" sz="11500" dirty="0">
              <a:latin typeface="210 노란손수건 R" panose="02020603020101020101" pitchFamily="18" charset="-127"/>
              <a:ea typeface="210 노란손수건 R" panose="0202060302010102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A"/>
        </a:solidFill>
        <a:effectLst/>
      </p:bgPr>
    </p:bg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4"/>
          <p:cNvSpPr txBox="1">
            <a:spLocks noGrp="1"/>
          </p:cNvSpPr>
          <p:nvPr>
            <p:ph type="title"/>
          </p:nvPr>
        </p:nvSpPr>
        <p:spPr>
          <a:xfrm>
            <a:off x="5486045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4DF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rPr>
              <a:t>스케줄</a:t>
            </a:r>
            <a:endParaRPr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F0A350-57C0-471D-BA66-C2FB0D40E813}"/>
              </a:ext>
            </a:extLst>
          </p:cNvPr>
          <p:cNvGrpSpPr/>
          <p:nvPr/>
        </p:nvGrpSpPr>
        <p:grpSpPr>
          <a:xfrm>
            <a:off x="1037136" y="2131566"/>
            <a:ext cx="6133104" cy="2023369"/>
            <a:chOff x="1581414" y="1666220"/>
            <a:chExt cx="6133104" cy="2023369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A2BAF20-DE80-49A3-B20A-035D17C083A1}"/>
                </a:ext>
              </a:extLst>
            </p:cNvPr>
            <p:cNvCxnSpPr>
              <a:cxnSpLocks/>
            </p:cNvCxnSpPr>
            <p:nvPr/>
          </p:nvCxnSpPr>
          <p:spPr>
            <a:xfrm>
              <a:off x="2417968" y="2671750"/>
              <a:ext cx="4480480" cy="0"/>
            </a:xfrm>
            <a:prstGeom prst="line">
              <a:avLst/>
            </a:prstGeom>
            <a:ln>
              <a:solidFill>
                <a:srgbClr val="5A61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97E7708-EB22-4D1F-8EDB-E7C566B522FA}"/>
                </a:ext>
              </a:extLst>
            </p:cNvPr>
            <p:cNvGrpSpPr/>
            <p:nvPr/>
          </p:nvGrpSpPr>
          <p:grpSpPr>
            <a:xfrm>
              <a:off x="2242742" y="2498401"/>
              <a:ext cx="350452" cy="346697"/>
              <a:chOff x="2242742" y="2773515"/>
              <a:chExt cx="350452" cy="346697"/>
            </a:xfrm>
          </p:grpSpPr>
          <p:grpSp>
            <p:nvGrpSpPr>
              <p:cNvPr id="47" name="Google Shape;890;p36">
                <a:extLst>
                  <a:ext uri="{FF2B5EF4-FFF2-40B4-BE49-F238E27FC236}">
                    <a16:creationId xmlns:a16="http://schemas.microsoft.com/office/drawing/2014/main" id="{5B6B99B2-B044-4207-A861-1731A245469A}"/>
                  </a:ext>
                </a:extLst>
              </p:cNvPr>
              <p:cNvGrpSpPr/>
              <p:nvPr/>
            </p:nvGrpSpPr>
            <p:grpSpPr>
              <a:xfrm rot="1628751">
                <a:off x="2242742" y="2773515"/>
                <a:ext cx="350452" cy="346697"/>
                <a:chOff x="1055950" y="1390275"/>
                <a:chExt cx="696237" cy="688777"/>
              </a:xfrm>
            </p:grpSpPr>
            <p:sp>
              <p:nvSpPr>
                <p:cNvPr id="48" name="Google Shape;891;p36">
                  <a:extLst>
                    <a:ext uri="{FF2B5EF4-FFF2-40B4-BE49-F238E27FC236}">
                      <a16:creationId xmlns:a16="http://schemas.microsoft.com/office/drawing/2014/main" id="{8132710F-1384-4865-A3D2-FC52C64A86F6}"/>
                    </a:ext>
                  </a:extLst>
                </p:cNvPr>
                <p:cNvSpPr/>
                <p:nvPr/>
              </p:nvSpPr>
              <p:spPr>
                <a:xfrm>
                  <a:off x="1055950" y="1414552"/>
                  <a:ext cx="664500" cy="6645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5A61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892;p36">
                  <a:extLst>
                    <a:ext uri="{FF2B5EF4-FFF2-40B4-BE49-F238E27FC236}">
                      <a16:creationId xmlns:a16="http://schemas.microsoft.com/office/drawing/2014/main" id="{2B7EC613-1CBC-464B-9297-0884EFE02F42}"/>
                    </a:ext>
                  </a:extLst>
                </p:cNvPr>
                <p:cNvSpPr/>
                <p:nvPr/>
              </p:nvSpPr>
              <p:spPr>
                <a:xfrm>
                  <a:off x="1087687" y="1390275"/>
                  <a:ext cx="664500" cy="6645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5A61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" name="Google Shape;891;p36">
                <a:extLst>
                  <a:ext uri="{FF2B5EF4-FFF2-40B4-BE49-F238E27FC236}">
                    <a16:creationId xmlns:a16="http://schemas.microsoft.com/office/drawing/2014/main" id="{C599E9A6-BAD7-4323-AD02-C06EA6FAFFD8}"/>
                  </a:ext>
                </a:extLst>
              </p:cNvPr>
              <p:cNvSpPr/>
              <p:nvPr/>
            </p:nvSpPr>
            <p:spPr>
              <a:xfrm rot="1628751">
                <a:off x="2328497" y="2857392"/>
                <a:ext cx="178943" cy="178943"/>
              </a:xfrm>
              <a:prstGeom prst="ellipse">
                <a:avLst/>
              </a:prstGeom>
              <a:solidFill>
                <a:srgbClr val="7F86A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A20589-9614-4DE2-A519-7DE15DA71BF1}"/>
                </a:ext>
              </a:extLst>
            </p:cNvPr>
            <p:cNvGrpSpPr/>
            <p:nvPr/>
          </p:nvGrpSpPr>
          <p:grpSpPr>
            <a:xfrm>
              <a:off x="3728523" y="2498401"/>
              <a:ext cx="350452" cy="346697"/>
              <a:chOff x="4453680" y="2773515"/>
              <a:chExt cx="350452" cy="346697"/>
            </a:xfrm>
          </p:grpSpPr>
          <p:grpSp>
            <p:nvGrpSpPr>
              <p:cNvPr id="57" name="Google Shape;890;p36">
                <a:extLst>
                  <a:ext uri="{FF2B5EF4-FFF2-40B4-BE49-F238E27FC236}">
                    <a16:creationId xmlns:a16="http://schemas.microsoft.com/office/drawing/2014/main" id="{3A3A296D-32DE-4293-922E-13814C9C501C}"/>
                  </a:ext>
                </a:extLst>
              </p:cNvPr>
              <p:cNvGrpSpPr/>
              <p:nvPr/>
            </p:nvGrpSpPr>
            <p:grpSpPr>
              <a:xfrm rot="1628751">
                <a:off x="4453680" y="2773515"/>
                <a:ext cx="350452" cy="346697"/>
                <a:chOff x="1055950" y="1390275"/>
                <a:chExt cx="696237" cy="688777"/>
              </a:xfrm>
            </p:grpSpPr>
            <p:sp>
              <p:nvSpPr>
                <p:cNvPr id="58" name="Google Shape;891;p36">
                  <a:extLst>
                    <a:ext uri="{FF2B5EF4-FFF2-40B4-BE49-F238E27FC236}">
                      <a16:creationId xmlns:a16="http://schemas.microsoft.com/office/drawing/2014/main" id="{8F6EB90F-278D-498D-A918-15BE235A55F3}"/>
                    </a:ext>
                  </a:extLst>
                </p:cNvPr>
                <p:cNvSpPr/>
                <p:nvPr/>
              </p:nvSpPr>
              <p:spPr>
                <a:xfrm>
                  <a:off x="1055950" y="1414552"/>
                  <a:ext cx="664500" cy="6645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5A61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892;p36">
                  <a:extLst>
                    <a:ext uri="{FF2B5EF4-FFF2-40B4-BE49-F238E27FC236}">
                      <a16:creationId xmlns:a16="http://schemas.microsoft.com/office/drawing/2014/main" id="{4D8FA28E-B9D4-4C78-9256-B8D31875ADC8}"/>
                    </a:ext>
                  </a:extLst>
                </p:cNvPr>
                <p:cNvSpPr/>
                <p:nvPr/>
              </p:nvSpPr>
              <p:spPr>
                <a:xfrm>
                  <a:off x="1087687" y="1390275"/>
                  <a:ext cx="664500" cy="6645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5A61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891;p36">
                <a:extLst>
                  <a:ext uri="{FF2B5EF4-FFF2-40B4-BE49-F238E27FC236}">
                    <a16:creationId xmlns:a16="http://schemas.microsoft.com/office/drawing/2014/main" id="{7AC820FD-FF6A-4EBA-ACDF-E16A09338C1F}"/>
                  </a:ext>
                </a:extLst>
              </p:cNvPr>
              <p:cNvSpPr/>
              <p:nvPr/>
            </p:nvSpPr>
            <p:spPr>
              <a:xfrm rot="1628751">
                <a:off x="4539435" y="2857392"/>
                <a:ext cx="178943" cy="178943"/>
              </a:xfrm>
              <a:prstGeom prst="ellipse">
                <a:avLst/>
              </a:prstGeom>
              <a:solidFill>
                <a:srgbClr val="7F86A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290D8FA-318B-4B2F-8176-D26C08D17110}"/>
                </a:ext>
              </a:extLst>
            </p:cNvPr>
            <p:cNvGrpSpPr/>
            <p:nvPr/>
          </p:nvGrpSpPr>
          <p:grpSpPr>
            <a:xfrm>
              <a:off x="5214304" y="2498401"/>
              <a:ext cx="350452" cy="346697"/>
              <a:chOff x="5563183" y="2773515"/>
              <a:chExt cx="350452" cy="346697"/>
            </a:xfrm>
          </p:grpSpPr>
          <p:grpSp>
            <p:nvGrpSpPr>
              <p:cNvPr id="61" name="Google Shape;890;p36">
                <a:extLst>
                  <a:ext uri="{FF2B5EF4-FFF2-40B4-BE49-F238E27FC236}">
                    <a16:creationId xmlns:a16="http://schemas.microsoft.com/office/drawing/2014/main" id="{0A3666A9-BD06-404C-B23A-8B37290AF48E}"/>
                  </a:ext>
                </a:extLst>
              </p:cNvPr>
              <p:cNvGrpSpPr/>
              <p:nvPr/>
            </p:nvGrpSpPr>
            <p:grpSpPr>
              <a:xfrm rot="1628751">
                <a:off x="5563183" y="2773515"/>
                <a:ext cx="350452" cy="346697"/>
                <a:chOff x="1055950" y="1390275"/>
                <a:chExt cx="696237" cy="688777"/>
              </a:xfrm>
            </p:grpSpPr>
            <p:sp>
              <p:nvSpPr>
                <p:cNvPr id="62" name="Google Shape;891;p36">
                  <a:extLst>
                    <a:ext uri="{FF2B5EF4-FFF2-40B4-BE49-F238E27FC236}">
                      <a16:creationId xmlns:a16="http://schemas.microsoft.com/office/drawing/2014/main" id="{C91A61CC-2FEA-4253-BD52-31B04A61FE31}"/>
                    </a:ext>
                  </a:extLst>
                </p:cNvPr>
                <p:cNvSpPr/>
                <p:nvPr/>
              </p:nvSpPr>
              <p:spPr>
                <a:xfrm>
                  <a:off x="1055950" y="1414552"/>
                  <a:ext cx="664500" cy="6645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5A61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92;p36">
                  <a:extLst>
                    <a:ext uri="{FF2B5EF4-FFF2-40B4-BE49-F238E27FC236}">
                      <a16:creationId xmlns:a16="http://schemas.microsoft.com/office/drawing/2014/main" id="{2D669133-4C54-44A6-B4B4-B11674261DB3}"/>
                    </a:ext>
                  </a:extLst>
                </p:cNvPr>
                <p:cNvSpPr/>
                <p:nvPr/>
              </p:nvSpPr>
              <p:spPr>
                <a:xfrm>
                  <a:off x="1087687" y="1390275"/>
                  <a:ext cx="664500" cy="6645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5A61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" name="Google Shape;891;p36">
                <a:extLst>
                  <a:ext uri="{FF2B5EF4-FFF2-40B4-BE49-F238E27FC236}">
                    <a16:creationId xmlns:a16="http://schemas.microsoft.com/office/drawing/2014/main" id="{875DECA7-6E63-4213-9281-5B302AA914C2}"/>
                  </a:ext>
                </a:extLst>
              </p:cNvPr>
              <p:cNvSpPr/>
              <p:nvPr/>
            </p:nvSpPr>
            <p:spPr>
              <a:xfrm rot="1628751">
                <a:off x="5648938" y="2857392"/>
                <a:ext cx="178943" cy="178943"/>
              </a:xfrm>
              <a:prstGeom prst="ellipse">
                <a:avLst/>
              </a:prstGeom>
              <a:solidFill>
                <a:srgbClr val="7F86A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C733F3-6C2A-48E5-83E3-3CDEE9B5D347}"/>
                </a:ext>
              </a:extLst>
            </p:cNvPr>
            <p:cNvGrpSpPr/>
            <p:nvPr/>
          </p:nvGrpSpPr>
          <p:grpSpPr>
            <a:xfrm>
              <a:off x="6700085" y="2498401"/>
              <a:ext cx="350452" cy="346697"/>
              <a:chOff x="6700085" y="2773515"/>
              <a:chExt cx="350452" cy="346697"/>
            </a:xfrm>
          </p:grpSpPr>
          <p:grpSp>
            <p:nvGrpSpPr>
              <p:cNvPr id="65" name="Google Shape;890;p36">
                <a:extLst>
                  <a:ext uri="{FF2B5EF4-FFF2-40B4-BE49-F238E27FC236}">
                    <a16:creationId xmlns:a16="http://schemas.microsoft.com/office/drawing/2014/main" id="{772F2DD1-C91B-47A4-9D41-59D5D69A8ED5}"/>
                  </a:ext>
                </a:extLst>
              </p:cNvPr>
              <p:cNvGrpSpPr/>
              <p:nvPr/>
            </p:nvGrpSpPr>
            <p:grpSpPr>
              <a:xfrm rot="1628751">
                <a:off x="6700085" y="2773515"/>
                <a:ext cx="350452" cy="346697"/>
                <a:chOff x="1055950" y="1390275"/>
                <a:chExt cx="696237" cy="688777"/>
              </a:xfrm>
            </p:grpSpPr>
            <p:sp>
              <p:nvSpPr>
                <p:cNvPr id="66" name="Google Shape;891;p36">
                  <a:extLst>
                    <a:ext uri="{FF2B5EF4-FFF2-40B4-BE49-F238E27FC236}">
                      <a16:creationId xmlns:a16="http://schemas.microsoft.com/office/drawing/2014/main" id="{3B959C8D-A1DA-43FD-A718-7B2FB6E91981}"/>
                    </a:ext>
                  </a:extLst>
                </p:cNvPr>
                <p:cNvSpPr/>
                <p:nvPr/>
              </p:nvSpPr>
              <p:spPr>
                <a:xfrm>
                  <a:off x="1055950" y="1414552"/>
                  <a:ext cx="664500" cy="6645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5A61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892;p36">
                  <a:extLst>
                    <a:ext uri="{FF2B5EF4-FFF2-40B4-BE49-F238E27FC236}">
                      <a16:creationId xmlns:a16="http://schemas.microsoft.com/office/drawing/2014/main" id="{4B15053B-1D88-4B59-B2BD-A4868411E51A}"/>
                    </a:ext>
                  </a:extLst>
                </p:cNvPr>
                <p:cNvSpPr/>
                <p:nvPr/>
              </p:nvSpPr>
              <p:spPr>
                <a:xfrm>
                  <a:off x="1087687" y="1390275"/>
                  <a:ext cx="664500" cy="6645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5A61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" name="Google Shape;891;p36">
                <a:extLst>
                  <a:ext uri="{FF2B5EF4-FFF2-40B4-BE49-F238E27FC236}">
                    <a16:creationId xmlns:a16="http://schemas.microsoft.com/office/drawing/2014/main" id="{8955B013-5A08-4DD2-87B1-344E7DFCC40D}"/>
                  </a:ext>
                </a:extLst>
              </p:cNvPr>
              <p:cNvSpPr/>
              <p:nvPr/>
            </p:nvSpPr>
            <p:spPr>
              <a:xfrm rot="1628751">
                <a:off x="6785840" y="2857392"/>
                <a:ext cx="178943" cy="178943"/>
              </a:xfrm>
              <a:prstGeom prst="ellipse">
                <a:avLst/>
              </a:prstGeom>
              <a:solidFill>
                <a:srgbClr val="7F86A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1388;p46">
              <a:extLst>
                <a:ext uri="{FF2B5EF4-FFF2-40B4-BE49-F238E27FC236}">
                  <a16:creationId xmlns:a16="http://schemas.microsoft.com/office/drawing/2014/main" id="{40630417-BEFC-454C-ADB1-BFF48B9F522C}"/>
                </a:ext>
              </a:extLst>
            </p:cNvPr>
            <p:cNvSpPr txBox="1">
              <a:spLocks/>
            </p:cNvSpPr>
            <p:nvPr/>
          </p:nvSpPr>
          <p:spPr>
            <a:xfrm>
              <a:off x="1581414" y="1666220"/>
              <a:ext cx="1678714" cy="35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en-US" altLang="ko-KR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10</a:t>
              </a:r>
              <a:r>
                <a:rPr lang="ko-KR" altLang="en-US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월 </a:t>
              </a:r>
              <a:r>
                <a:rPr lang="en-US" altLang="ko-KR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4</a:t>
              </a:r>
              <a:r>
                <a:rPr lang="ko-KR" altLang="en-US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일</a:t>
              </a:r>
              <a:endParaRPr lang="en-US" altLang="ko-KR" sz="20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endParaRPr>
            </a:p>
          </p:txBody>
        </p:sp>
        <p:sp>
          <p:nvSpPr>
            <p:cNvPr id="78" name="Google Shape;1388;p46">
              <a:extLst>
                <a:ext uri="{FF2B5EF4-FFF2-40B4-BE49-F238E27FC236}">
                  <a16:creationId xmlns:a16="http://schemas.microsoft.com/office/drawing/2014/main" id="{37B9751F-D64F-4B0B-8D3D-8399D696AC6D}"/>
                </a:ext>
              </a:extLst>
            </p:cNvPr>
            <p:cNvSpPr txBox="1">
              <a:spLocks/>
            </p:cNvSpPr>
            <p:nvPr/>
          </p:nvSpPr>
          <p:spPr>
            <a:xfrm>
              <a:off x="1581414" y="2028803"/>
              <a:ext cx="1678714" cy="35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ko-KR" altLang="en-US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스케치 </a:t>
              </a:r>
              <a:r>
                <a:rPr lang="en-US" altLang="ko-KR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&amp; </a:t>
              </a:r>
              <a:r>
                <a:rPr lang="ko-KR" altLang="en-US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콘셉트</a:t>
              </a:r>
              <a:endParaRPr lang="en-US" altLang="ko-KR" sz="11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79" name="Google Shape;1388;p46">
              <a:extLst>
                <a:ext uri="{FF2B5EF4-FFF2-40B4-BE49-F238E27FC236}">
                  <a16:creationId xmlns:a16="http://schemas.microsoft.com/office/drawing/2014/main" id="{95720567-1CDC-4913-B82B-27572939CF2D}"/>
                </a:ext>
              </a:extLst>
            </p:cNvPr>
            <p:cNvSpPr txBox="1">
              <a:spLocks/>
            </p:cNvSpPr>
            <p:nvPr/>
          </p:nvSpPr>
          <p:spPr>
            <a:xfrm>
              <a:off x="3064759" y="2976904"/>
              <a:ext cx="1678714" cy="35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en-US" altLang="ko-KR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10</a:t>
              </a:r>
              <a:r>
                <a:rPr lang="ko-KR" altLang="en-US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월 </a:t>
              </a:r>
              <a:r>
                <a:rPr lang="en-US" altLang="ko-KR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5</a:t>
              </a:r>
              <a:r>
                <a:rPr lang="ko-KR" altLang="en-US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일</a:t>
              </a:r>
              <a:endParaRPr lang="en-US" altLang="ko-KR" sz="20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endParaRPr>
            </a:p>
          </p:txBody>
        </p:sp>
        <p:sp>
          <p:nvSpPr>
            <p:cNvPr id="80" name="Google Shape;1388;p46">
              <a:extLst>
                <a:ext uri="{FF2B5EF4-FFF2-40B4-BE49-F238E27FC236}">
                  <a16:creationId xmlns:a16="http://schemas.microsoft.com/office/drawing/2014/main" id="{055A1D60-2A9A-49F9-A921-ED5EB042CD8C}"/>
                </a:ext>
              </a:extLst>
            </p:cNvPr>
            <p:cNvSpPr txBox="1">
              <a:spLocks/>
            </p:cNvSpPr>
            <p:nvPr/>
          </p:nvSpPr>
          <p:spPr>
            <a:xfrm>
              <a:off x="3064759" y="3339487"/>
              <a:ext cx="1678714" cy="35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en-US" altLang="ko-KR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Pug</a:t>
              </a:r>
              <a:r>
                <a:rPr lang="ko-KR" altLang="en-US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&amp;SASS</a:t>
              </a:r>
            </a:p>
          </p:txBody>
        </p:sp>
        <p:sp>
          <p:nvSpPr>
            <p:cNvPr id="81" name="Google Shape;1388;p46">
              <a:extLst>
                <a:ext uri="{FF2B5EF4-FFF2-40B4-BE49-F238E27FC236}">
                  <a16:creationId xmlns:a16="http://schemas.microsoft.com/office/drawing/2014/main" id="{D1353BD1-B168-41F9-8CBA-AFE8E66249A1}"/>
                </a:ext>
              </a:extLst>
            </p:cNvPr>
            <p:cNvSpPr txBox="1">
              <a:spLocks/>
            </p:cNvSpPr>
            <p:nvPr/>
          </p:nvSpPr>
          <p:spPr>
            <a:xfrm>
              <a:off x="4551697" y="1666220"/>
              <a:ext cx="1678714" cy="35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en-US" altLang="ko-KR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10</a:t>
              </a:r>
              <a:r>
                <a:rPr lang="ko-KR" altLang="en-US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월 </a:t>
              </a:r>
              <a:r>
                <a:rPr lang="en-US" altLang="ko-KR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6~8</a:t>
              </a:r>
              <a:r>
                <a:rPr lang="ko-KR" altLang="en-US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일</a:t>
              </a:r>
              <a:endParaRPr lang="en-US" altLang="ko-KR" sz="20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endParaRPr>
            </a:p>
          </p:txBody>
        </p:sp>
        <p:sp>
          <p:nvSpPr>
            <p:cNvPr id="82" name="Google Shape;1388;p46">
              <a:extLst>
                <a:ext uri="{FF2B5EF4-FFF2-40B4-BE49-F238E27FC236}">
                  <a16:creationId xmlns:a16="http://schemas.microsoft.com/office/drawing/2014/main" id="{C8903AFF-19FC-4685-8C82-4DC68AB0F278}"/>
                </a:ext>
              </a:extLst>
            </p:cNvPr>
            <p:cNvSpPr txBox="1">
              <a:spLocks/>
            </p:cNvSpPr>
            <p:nvPr/>
          </p:nvSpPr>
          <p:spPr>
            <a:xfrm>
              <a:off x="4551697" y="2028803"/>
              <a:ext cx="1678714" cy="35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en-US" altLang="ko-KR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JavaScript</a:t>
              </a:r>
              <a:r>
                <a:rPr lang="ko-KR" altLang="en-US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&amp; </a:t>
              </a:r>
              <a:r>
                <a:rPr lang="en-US" altLang="ko-KR" sz="1100" dirty="0" err="1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jQuery</a:t>
              </a:r>
              <a:endParaRPr lang="en-US" altLang="ko-KR" sz="1100" dirty="0">
                <a:solidFill>
                  <a:srgbClr val="5A618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83" name="Google Shape;1388;p46">
              <a:extLst>
                <a:ext uri="{FF2B5EF4-FFF2-40B4-BE49-F238E27FC236}">
                  <a16:creationId xmlns:a16="http://schemas.microsoft.com/office/drawing/2014/main" id="{825EB252-EF34-430A-8F2E-50C1C4A30FC3}"/>
                </a:ext>
              </a:extLst>
            </p:cNvPr>
            <p:cNvSpPr txBox="1">
              <a:spLocks/>
            </p:cNvSpPr>
            <p:nvPr/>
          </p:nvSpPr>
          <p:spPr>
            <a:xfrm>
              <a:off x="6035804" y="2943356"/>
              <a:ext cx="1678714" cy="35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en-US" altLang="ko-KR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10</a:t>
              </a:r>
              <a:r>
                <a:rPr lang="ko-KR" altLang="en-US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월 </a:t>
              </a:r>
              <a:r>
                <a:rPr lang="en-US" altLang="ko-KR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9</a:t>
              </a:r>
              <a:r>
                <a:rPr lang="ko-KR" altLang="en-US" sz="2000" dirty="0">
                  <a:solidFill>
                    <a:srgbClr val="5A6182"/>
                  </a:solidFill>
                  <a:latin typeface="210 노란손수건 R" panose="02020603020101020101" pitchFamily="18" charset="-127"/>
                  <a:ea typeface="210 노란손수건 R" panose="02020603020101020101" pitchFamily="18" charset="-127"/>
                </a:rPr>
                <a:t>일</a:t>
              </a:r>
              <a:endParaRPr lang="en-US" altLang="ko-KR" sz="2000" dirty="0">
                <a:solidFill>
                  <a:srgbClr val="5A6182"/>
                </a:solidFill>
                <a:latin typeface="210 노란손수건 R" panose="02020603020101020101" pitchFamily="18" charset="-127"/>
                <a:ea typeface="210 노란손수건 R" panose="02020603020101020101" pitchFamily="18" charset="-127"/>
              </a:endParaRPr>
            </a:p>
          </p:txBody>
        </p:sp>
        <p:sp>
          <p:nvSpPr>
            <p:cNvPr id="84" name="Google Shape;1388;p46">
              <a:extLst>
                <a:ext uri="{FF2B5EF4-FFF2-40B4-BE49-F238E27FC236}">
                  <a16:creationId xmlns:a16="http://schemas.microsoft.com/office/drawing/2014/main" id="{B57A3356-E515-4945-9011-E3D989958C4C}"/>
                </a:ext>
              </a:extLst>
            </p:cNvPr>
            <p:cNvSpPr txBox="1">
              <a:spLocks/>
            </p:cNvSpPr>
            <p:nvPr/>
          </p:nvSpPr>
          <p:spPr>
            <a:xfrm>
              <a:off x="6035804" y="3305939"/>
              <a:ext cx="1678714" cy="350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/>
              <a:r>
                <a:rPr lang="en-US" altLang="ko-KR" sz="1100" dirty="0">
                  <a:solidFill>
                    <a:srgbClr val="5A6182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PPT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0360B4-2A74-4BA1-ACF9-1CDAC27F7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78964"/>
            <a:ext cx="2057400" cy="274637"/>
          </a:xfrm>
        </p:spPr>
        <p:txBody>
          <a:bodyPr/>
          <a:lstStyle/>
          <a:p>
            <a:fld id="{4176497E-F524-42C1-AA2A-A7532A72B6C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kery Shop by Slidesgo">
  <a:themeElements>
    <a:clrScheme name="Simple Light">
      <a:dk1>
        <a:srgbClr val="542200"/>
      </a:dk1>
      <a:lt1>
        <a:srgbClr val="FFF4DF"/>
      </a:lt1>
      <a:dk2>
        <a:srgbClr val="FC9D47"/>
      </a:dk2>
      <a:lt2>
        <a:srgbClr val="E7A468"/>
      </a:lt2>
      <a:accent1>
        <a:srgbClr val="E75E00"/>
      </a:accent1>
      <a:accent2>
        <a:srgbClr val="9A4D2F"/>
      </a:accent2>
      <a:accent3>
        <a:srgbClr val="FBB85E"/>
      </a:accent3>
      <a:accent4>
        <a:srgbClr val="FFF4DF"/>
      </a:accent4>
      <a:accent5>
        <a:srgbClr val="333333"/>
      </a:accent5>
      <a:accent6>
        <a:srgbClr val="F7CC9A"/>
      </a:accent6>
      <a:hlink>
        <a:srgbClr val="9A4D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1894</Words>
  <Application>Microsoft Office PowerPoint</Application>
  <PresentationFormat>화면 슬라이드 쇼(16:9)</PresentationFormat>
  <Paragraphs>218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210 옴니고딕 030</vt:lpstr>
      <vt:lpstr>210 노란손수건 R</vt:lpstr>
      <vt:lpstr>D2Coding</vt:lpstr>
      <vt:lpstr>Lato ExtraBold</vt:lpstr>
      <vt:lpstr>210 맨발의청춘 L</vt:lpstr>
      <vt:lpstr>210 산들바람 R</vt:lpstr>
      <vt:lpstr>Arial</vt:lpstr>
      <vt:lpstr>210 꽃한송이 R</vt:lpstr>
      <vt:lpstr>Lato</vt:lpstr>
      <vt:lpstr>210 옴니고딕 050</vt:lpstr>
      <vt:lpstr>Lato Black</vt:lpstr>
      <vt:lpstr>210 에브리바디 R</vt:lpstr>
      <vt:lpstr>Bakery Shop by Slidesgo</vt:lpstr>
      <vt:lpstr>거스름돈 계산기</vt:lpstr>
      <vt:lpstr>목차</vt:lpstr>
      <vt:lpstr>01</vt:lpstr>
      <vt:lpstr>계산기 소개</vt:lpstr>
      <vt:lpstr>사용 방법 - 1</vt:lpstr>
      <vt:lpstr>사용 방법 - 2</vt:lpstr>
      <vt:lpstr>사용 방법 - 3</vt:lpstr>
      <vt:lpstr>PowerPoint 프레젠테이션</vt:lpstr>
      <vt:lpstr>스케줄</vt:lpstr>
      <vt:lpstr>콘셉트</vt:lpstr>
      <vt:lpstr>스케치</vt:lpstr>
      <vt:lpstr>PowerPoint 프레젠테이션</vt:lpstr>
      <vt:lpstr>Pug &amp; SASS</vt:lpstr>
      <vt:lpstr>JavaScript &amp; jQuery</vt:lpstr>
      <vt:lpstr>JavaScript &amp; jQuery</vt:lpstr>
      <vt:lpstr>JavaScript &amp; jQuery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Shop</dc:title>
  <dc:creator>meowoof</dc:creator>
  <cp:lastModifiedBy>이 지원</cp:lastModifiedBy>
  <cp:revision>26</cp:revision>
  <dcterms:modified xsi:type="dcterms:W3CDTF">2021-11-08T07:39:56Z</dcterms:modified>
</cp:coreProperties>
</file>