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269f34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b269f34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b269f34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b269f34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269f34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269f34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b269f34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b269f34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b269f34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b269f34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269f34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b269f34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b269f34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b269f3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269f34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269f34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 Prediction in King County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Elsie Juma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models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50" y="1543050"/>
            <a:ext cx="74199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557575" y="1282400"/>
            <a:ext cx="77988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Adding interaction increased the value of our R_squared in our model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The best predictors for home prices in King County are sqft_living, grade and latitude.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The average house cost in King county is 450000 USD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Although latitude seemed to have high correlation with price,it cannot really define the location on its own.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Houses sold in January were the cheapest and in April the houses were more expensive.Maybe this could be attributed to fewer houses being sold in January as compared to April.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1435725"/>
            <a:ext cx="70113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The real estate agency should consider how different combinations of house features may increase sales than focusing on just individual variables</a:t>
            </a:r>
            <a:endParaRPr sz="12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They should consider houses that have a higher grading as this will increase their sales</a:t>
            </a:r>
            <a:endParaRPr sz="12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They should also consider houses with larger living spaces as they sell more and have a very linear relationship with price.As the sqft_living increases the price also increases</a:t>
            </a:r>
            <a:endParaRPr sz="12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 a junior data scientist in a real estate company in King county that helps homeowners to sell and buy houses,my first project was to determine and analyse the factors affecting the house prices and further build a pricing algorithm for the houses based on the factors.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goal is to help the agency advice homeowners on the factors that might increase the estimated value of their homes and by what amount.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1.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18075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Which factors affect house prices?</a:t>
            </a:r>
            <a:endParaRPr sz="2100"/>
          </a:p>
        </p:txBody>
      </p:sp>
      <p:sp>
        <p:nvSpPr>
          <p:cNvPr id="101" name="Google Shape;101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Which factors affect house prices?</a:t>
            </a:r>
            <a:endParaRPr sz="2100"/>
          </a:p>
        </p:txBody>
      </p:sp>
      <p:sp>
        <p:nvSpPr>
          <p:cNvPr id="104" name="Google Shape;104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6198476" y="20287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What is the average cost of a house?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1" name="Google Shape;111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Collection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was provided in csv form</a:t>
            </a:r>
            <a:endParaRPr sz="1600"/>
          </a:p>
        </p:txBody>
      </p:sp>
      <p:sp>
        <p:nvSpPr>
          <p:cNvPr descr="Background pointer shape in timeline graphic" id="117" name="Google Shape;117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Cleaning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0" name="Google Shape;120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1244325" y="3582325"/>
            <a:ext cx="22428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Dealing with missing values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Data type conversion.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23" name="Google Shape;123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Exploratory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Analysis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6" name="Google Shape;126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3280263" y="336578"/>
            <a:ext cx="22428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Univariate analysis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Bivariate analysis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Multivariate analysis</a:t>
            </a:r>
            <a:endParaRPr sz="1300"/>
          </a:p>
        </p:txBody>
      </p:sp>
      <p:sp>
        <p:nvSpPr>
          <p:cNvPr descr="Background pointer shape in timeline graphic" id="129" name="Google Shape;129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Modelling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2" name="Google Shape;132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idx="4294967295" type="body"/>
          </p:nvPr>
        </p:nvSpPr>
        <p:spPr>
          <a:xfrm>
            <a:off x="5126900" y="3757725"/>
            <a:ext cx="22428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Defining evaluation criteria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Splitting data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Building different models</a:t>
            </a:r>
            <a:endParaRPr sz="1100"/>
          </a:p>
        </p:txBody>
      </p:sp>
      <p:sp>
        <p:nvSpPr>
          <p:cNvPr descr="Background pointer shape in timeline graphic" id="135" name="Google Shape;135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Evaluation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8" name="Google Shape;138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6"/>
          <p:cNvSpPr txBox="1"/>
          <p:nvPr>
            <p:ph idx="4294967295" type="body"/>
          </p:nvPr>
        </p:nvSpPr>
        <p:spPr>
          <a:xfrm>
            <a:off x="6685975" y="385678"/>
            <a:ext cx="22428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Checking linear assumptions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Evaluating</a:t>
            </a:r>
            <a:r>
              <a:rPr lang="en" sz="1100"/>
              <a:t> the RSME and R score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Checking if the model solves the problem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100" y="82700"/>
            <a:ext cx="54720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375425"/>
            <a:ext cx="67151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25" y="473000"/>
            <a:ext cx="65532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900" y="814500"/>
            <a:ext cx="65055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with price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0" y="1017800"/>
            <a:ext cx="50460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grade            0.534513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sqft_living      0.523146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lat              0.476237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sqft_living15    0.456092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bathrooms        0.350147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bedrooms         0.236562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sqft_basement    0.232642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view             0.228574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floors           0.220818</a:t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