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dc5ddbbf2_0_7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dc5ddbbf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dc5ddbbf2_0_6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dc5ddbbf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c5ddbbf2_0_8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c5ddbbf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dc5ddbbf2_0_8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dc5ddbbf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dc5ddbbf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dc5ddbbf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c5ddbbf2_0_6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c5ddbbf2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c5ddbbf2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c5ddbbf2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c5ddbbf2_0_6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dc5ddbbf2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c5ddbbf2_0_7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c5ddbbf2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c5ddbbf2_0_7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dc5ddbbf2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H1N1 Vaccine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By Elsie Juma</a:t>
            </a:r>
            <a:endParaRPr sz="2577"/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Lorem ipsum 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/>
              <a:t>Dolor sit amet</a:t>
            </a: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health_insurance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6.324111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opinion_h1n1_risk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5.052660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opinion_h1n1_vacc_effective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4.396277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doctor_recc_seasonal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4.184683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health_worker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3.866113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h1n1_knowledge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1.704187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opinion_seas_vacc_effective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1.683596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behavioral_wash_hands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r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t/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16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evaluation</a:t>
            </a:r>
            <a:endParaRPr/>
          </a:p>
        </p:txBody>
      </p:sp>
      <p:sp>
        <p:nvSpPr>
          <p:cNvPr id="238" name="Google Shape;238;p22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the models top  10 most important features.</a:t>
            </a:r>
            <a:endParaRPr sz="1600"/>
          </a:p>
        </p:txBody>
      </p:sp>
      <p:sp>
        <p:nvSpPr>
          <p:cNvPr id="239" name="Google Shape;239;p22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40" name="Google Shape;240;p22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5" name="Google Shape;245;p22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46" name="Google Shape;246;p22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51" name="Google Shape;251;p22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52" name="Google Shape;252;p22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57" name="Google Shape;257;p22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58" name="Google Shape;258;p22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00" y="-52300"/>
            <a:ext cx="4900700" cy="5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Evaluation</a:t>
            </a:r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model correctly assigns whether a person has taken h1n1 vaccine or not 87% of the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person has taken the vaccine there is 58% chance that the model will show that the person has taken the vaccine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shows that a person has taken the vaccine there is 75% chance that indeed he has taken the vaccine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510" lvl="0" marL="457200" rtl="0" algn="l">
              <a:spcBef>
                <a:spcPts val="0"/>
              </a:spcBef>
              <a:spcAft>
                <a:spcPts val="0"/>
              </a:spcAft>
              <a:buSzPts val="1794"/>
              <a:buChar char="●"/>
            </a:pPr>
            <a:r>
              <a:rPr lang="en" sz="1793"/>
              <a:t>The ministry of health should invest in ensuring that people have good understanding of a disease and why they need to be vaccinated.Since those who even had a little knowledge on the flu took the vaccine</a:t>
            </a:r>
            <a:endParaRPr sz="179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793"/>
          </a:p>
          <a:p>
            <a:pPr indent="-342510" lvl="0" marL="457200" rtl="0" algn="l">
              <a:spcBef>
                <a:spcPts val="1200"/>
              </a:spcBef>
              <a:spcAft>
                <a:spcPts val="0"/>
              </a:spcAft>
              <a:buSzPts val="1794"/>
              <a:buChar char="●"/>
            </a:pPr>
            <a:r>
              <a:rPr lang="en" sz="1793"/>
              <a:t>They should also not only talk about the disease but also ensure they explain how effective the vaccine is,and how it works to clear any doubts</a:t>
            </a:r>
            <a:endParaRPr sz="179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79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8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997" lvl="0" marL="457200" rtl="0" algn="l">
              <a:spcBef>
                <a:spcPts val="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Doctors should encourage the uptake of vaccine as patients visit them.</a:t>
            </a:r>
            <a:endParaRPr sz="20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85"/>
          </a:p>
          <a:p>
            <a:pPr indent="-360997" lvl="0" marL="457200" rtl="0" algn="l">
              <a:spcBef>
                <a:spcPts val="120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The ministry of health should also emphasize on the importance of taking health insurance and put in policies to make it affordable for people to get.</a:t>
            </a:r>
            <a:endParaRPr sz="208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50" y="642475"/>
            <a:ext cx="5505825" cy="3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Ministry of Health realised there is a low vaccine uptake in the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seek to understand some of the factors that influence the uptake of vaccines,and how they can improve vaccine uptake in future vaccine campaigns.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which factors influence the uptake of  H1N1 vaccine.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classification model to predict how likely individuals are to receive the H1N1 vaccine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this project was downloaded from https://www.drivendata.org/competitions/66/flu-shot-learning/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datasets were used,which were: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labels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90" name="Google Shape;90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Collection and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539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344">
                <a:solidFill>
                  <a:schemeClr val="lt1"/>
                </a:solidFill>
              </a:rPr>
              <a:t>Dealing with missing values and duplicates</a:t>
            </a:r>
            <a:endParaRPr sz="334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95" name="Google Shape;95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Exploring and visualizing data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0" name="Google Shape;100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3435628" y="307489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Building different models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05" name="Google Shape;105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Checking if the model performs as it should.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2100"/>
              <a:t>Most people had a little knowledge about the flu</a:t>
            </a:r>
            <a:endParaRPr sz="1600"/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637" y="0"/>
            <a:ext cx="46317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Most people who the doctor recommended to take the vaccine took the vaccine compared to those who were not</a:t>
            </a:r>
            <a:endParaRPr sz="1600"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4" name="Google Shape;164;p19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65" name="Google Shape;165;p19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25" y="-35100"/>
            <a:ext cx="4885775" cy="51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76" name="Google Shape;176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Most people who took the seasonal vaccine also took the h1n1 vaccine</a:t>
            </a:r>
            <a:endParaRPr sz="1600"/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90" name="Google Shape;190;p20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00" y="0"/>
            <a:ext cx="4751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207" name="Google Shape;207;p21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Most people who had health insurance also took the vaccine</a:t>
            </a:r>
            <a:endParaRPr sz="1600"/>
          </a:p>
        </p:txBody>
      </p:sp>
      <p:sp>
        <p:nvSpPr>
          <p:cNvPr id="208" name="Google Shape;208;p21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4" name="Google Shape;214;p21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15" name="Google Shape;215;p21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0" name="Google Shape;220;p21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6" name="Google Shape;226;p21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7" name="Google Shape;227;p21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175" y="0"/>
            <a:ext cx="46168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