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BA"/>
    <a:srgbClr val="FBF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60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31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53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22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27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81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14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75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84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02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4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641895" y="390737"/>
            <a:ext cx="1947334" cy="42494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Domain</a:t>
            </a:r>
          </a:p>
          <a:p>
            <a:pPr algn="ctr"/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Layer</a:t>
            </a:r>
            <a:endParaRPr kumimoji="1" lang="ja-JP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919502" y="390737"/>
            <a:ext cx="1947334" cy="424946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Infrastructure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Layer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787040" y="1033555"/>
            <a:ext cx="1677667" cy="39617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7068914" y="1033555"/>
            <a:ext cx="1641789" cy="39617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9811" y="4887743"/>
            <a:ext cx="8637025" cy="55511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Spring Framework (DI, AOP, </a:t>
            </a:r>
            <a:r>
              <a:rPr kumimoji="1" lang="en-US" altLang="ja-JP" sz="2400" dirty="0" err="1" smtClean="0"/>
              <a:t>Tx</a:t>
            </a:r>
            <a:r>
              <a:rPr kumimoji="1" lang="en-US" altLang="ja-JP" sz="2400" dirty="0" smtClean="0"/>
              <a:t>, etc.)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2006391" y="390737"/>
            <a:ext cx="2295281" cy="42494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Application</a:t>
            </a:r>
          </a:p>
          <a:p>
            <a:pPr algn="ctr"/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Layer</a:t>
            </a:r>
            <a:endParaRPr kumimoji="1" lang="ja-JP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9812" y="390737"/>
            <a:ext cx="1531525" cy="424946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Security</a:t>
            </a:r>
          </a:p>
          <a:p>
            <a:pPr algn="ctr"/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Layer</a:t>
            </a:r>
            <a:endParaRPr kumimoji="1" lang="ja-JP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1632923" y="359279"/>
            <a:ext cx="1493120" cy="4280926"/>
          </a:xfrm>
          <a:prstGeom prst="rect">
            <a:avLst/>
          </a:prstGeom>
          <a:solidFill>
            <a:srgbClr val="FFFDBA"/>
          </a:solidFill>
          <a:ln>
            <a:solidFill>
              <a:srgbClr val="FFFDBA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Client</a:t>
            </a:r>
          </a:p>
          <a:p>
            <a:pPr algn="ctr"/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Layer</a:t>
            </a:r>
            <a:endParaRPr kumimoji="1" lang="ja-JP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237468" y="2285493"/>
            <a:ext cx="1355367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+mj-ea"/>
                <a:ea typeface="+mj-ea"/>
              </a:rPr>
              <a:t>MyBatis3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123210" y="3342936"/>
            <a:ext cx="1059227" cy="5354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Domain</a:t>
            </a:r>
          </a:p>
          <a:p>
            <a:pPr algn="ctr"/>
            <a:r>
              <a:rPr lang="en-US" altLang="ja-JP" dirty="0" smtClean="0">
                <a:latin typeface="+mj-ea"/>
                <a:ea typeface="+mj-ea"/>
              </a:rPr>
              <a:t>Object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4899938" y="2520420"/>
            <a:ext cx="1490915" cy="5354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Repository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4869453" y="1237272"/>
            <a:ext cx="1490915" cy="5354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Service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184691" y="1033555"/>
            <a:ext cx="1967925" cy="230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Spring MVC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437578" y="1638414"/>
            <a:ext cx="1490915" cy="5354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+mj-ea"/>
                <a:ea typeface="+mj-ea"/>
              </a:rPr>
              <a:t>Controller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3160975" y="2464389"/>
            <a:ext cx="829773" cy="5354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DTO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463014" y="1021103"/>
            <a:ext cx="1136456" cy="230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Spring</a:t>
            </a:r>
          </a:p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Security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4" name="メモ 23"/>
          <p:cNvSpPr/>
          <p:nvPr/>
        </p:nvSpPr>
        <p:spPr>
          <a:xfrm>
            <a:off x="2360557" y="2490537"/>
            <a:ext cx="615567" cy="535441"/>
          </a:xfrm>
          <a:prstGeom prst="foldedCorner">
            <a:avLst>
              <a:gd name="adj" fmla="val 303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JSP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97142" y="3609947"/>
            <a:ext cx="1967925" cy="5804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+mj-ea"/>
                <a:ea typeface="+mj-ea"/>
              </a:rPr>
              <a:t>Bean Validation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6" name="フローチャート: 書類 25"/>
          <p:cNvSpPr/>
          <p:nvPr/>
        </p:nvSpPr>
        <p:spPr>
          <a:xfrm>
            <a:off x="7437046" y="3087056"/>
            <a:ext cx="1005429" cy="734575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Mapper</a:t>
            </a:r>
          </a:p>
          <a:p>
            <a:pPr algn="ctr"/>
            <a:r>
              <a:rPr lang="en-US" altLang="ja-JP" dirty="0" smtClean="0">
                <a:latin typeface="+mj-ea"/>
                <a:ea typeface="+mj-ea"/>
              </a:rPr>
              <a:t>XML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7" name="フローチャート: 書類 26"/>
          <p:cNvSpPr/>
          <p:nvPr/>
        </p:nvSpPr>
        <p:spPr>
          <a:xfrm>
            <a:off x="8157105" y="1906181"/>
            <a:ext cx="709731" cy="603878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+mj-ea"/>
                <a:ea typeface="+mj-ea"/>
              </a:rPr>
              <a:t>Config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sp>
        <p:nvSpPr>
          <p:cNvPr id="28" name="フローチャート: 書類 27"/>
          <p:cNvSpPr/>
          <p:nvPr/>
        </p:nvSpPr>
        <p:spPr>
          <a:xfrm>
            <a:off x="3882183" y="818780"/>
            <a:ext cx="606014" cy="60387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Bean</a:t>
            </a:r>
          </a:p>
        </p:txBody>
      </p:sp>
      <p:sp>
        <p:nvSpPr>
          <p:cNvPr id="31" name="フローチャート: 書類 30"/>
          <p:cNvSpPr/>
          <p:nvPr/>
        </p:nvSpPr>
        <p:spPr>
          <a:xfrm>
            <a:off x="6249937" y="4154511"/>
            <a:ext cx="606014" cy="60387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Bean</a:t>
            </a:r>
          </a:p>
        </p:txBody>
      </p:sp>
      <p:sp>
        <p:nvSpPr>
          <p:cNvPr id="32" name="フローチャート: 書類 31"/>
          <p:cNvSpPr/>
          <p:nvPr/>
        </p:nvSpPr>
        <p:spPr>
          <a:xfrm>
            <a:off x="8508170" y="4161130"/>
            <a:ext cx="606014" cy="60387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Bean</a:t>
            </a:r>
          </a:p>
        </p:txBody>
      </p:sp>
      <p:sp>
        <p:nvSpPr>
          <p:cNvPr id="33" name="フローチャート: 磁気ディスク 32"/>
          <p:cNvSpPr/>
          <p:nvPr/>
        </p:nvSpPr>
        <p:spPr>
          <a:xfrm>
            <a:off x="9555922" y="2290890"/>
            <a:ext cx="1003222" cy="884099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H2</a:t>
            </a:r>
          </a:p>
        </p:txBody>
      </p:sp>
      <p:sp>
        <p:nvSpPr>
          <p:cNvPr id="34" name="左右矢印 33"/>
          <p:cNvSpPr/>
          <p:nvPr/>
        </p:nvSpPr>
        <p:spPr>
          <a:xfrm>
            <a:off x="6471246" y="2608362"/>
            <a:ext cx="597668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右矢印 34"/>
          <p:cNvSpPr/>
          <p:nvPr/>
        </p:nvSpPr>
        <p:spPr>
          <a:xfrm rot="19980997">
            <a:off x="3982684" y="1581603"/>
            <a:ext cx="817506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右矢印 35"/>
          <p:cNvSpPr/>
          <p:nvPr/>
        </p:nvSpPr>
        <p:spPr>
          <a:xfrm rot="5400000">
            <a:off x="5312006" y="1971743"/>
            <a:ext cx="603879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右矢印 36"/>
          <p:cNvSpPr/>
          <p:nvPr/>
        </p:nvSpPr>
        <p:spPr>
          <a:xfrm rot="16200000">
            <a:off x="3302158" y="3154731"/>
            <a:ext cx="588517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右矢印 37"/>
          <p:cNvSpPr/>
          <p:nvPr/>
        </p:nvSpPr>
        <p:spPr>
          <a:xfrm>
            <a:off x="-290641" y="1696283"/>
            <a:ext cx="2462881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ローチャート: 書類 38"/>
          <p:cNvSpPr/>
          <p:nvPr/>
        </p:nvSpPr>
        <p:spPr>
          <a:xfrm>
            <a:off x="1388282" y="820724"/>
            <a:ext cx="606014" cy="60387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Bean</a:t>
            </a:r>
          </a:p>
        </p:txBody>
      </p:sp>
      <p:sp>
        <p:nvSpPr>
          <p:cNvPr id="43" name="左右矢印 42"/>
          <p:cNvSpPr/>
          <p:nvPr/>
        </p:nvSpPr>
        <p:spPr>
          <a:xfrm>
            <a:off x="8735605" y="2589332"/>
            <a:ext cx="758062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338669" y="4270880"/>
            <a:ext cx="5843767" cy="5430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TERASOLUNA Server Framework for Java (5.x)</a:t>
            </a:r>
          </a:p>
          <a:p>
            <a:pPr algn="ctr"/>
            <a:r>
              <a:rPr lang="en-US" altLang="ja-JP" dirty="0" smtClean="0">
                <a:latin typeface="+mj-ea"/>
                <a:ea typeface="+mj-ea"/>
              </a:rPr>
              <a:t>Common Library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229811" y="5486398"/>
            <a:ext cx="8637025" cy="46445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Java EE Servlet Container</a:t>
            </a:r>
            <a:endParaRPr kumimoji="1" lang="ja-JP" altLang="en-US" dirty="0"/>
          </a:p>
        </p:txBody>
      </p:sp>
      <p:sp>
        <p:nvSpPr>
          <p:cNvPr id="47" name="フローチャート: 書類 46"/>
          <p:cNvSpPr/>
          <p:nvPr/>
        </p:nvSpPr>
        <p:spPr>
          <a:xfrm>
            <a:off x="172095" y="4831789"/>
            <a:ext cx="606014" cy="60387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Bean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29811" y="6010520"/>
            <a:ext cx="8656379" cy="47252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JVM </a:t>
            </a:r>
            <a:endParaRPr kumimoji="1" lang="ja-JP" altLang="en-US" dirty="0"/>
          </a:p>
        </p:txBody>
      </p:sp>
      <p:sp>
        <p:nvSpPr>
          <p:cNvPr id="50" name="フローチャート: 書類 49"/>
          <p:cNvSpPr/>
          <p:nvPr/>
        </p:nvSpPr>
        <p:spPr>
          <a:xfrm>
            <a:off x="160007" y="5467117"/>
            <a:ext cx="606014" cy="446643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+mj-ea"/>
                <a:ea typeface="+mj-ea"/>
              </a:rPr>
              <a:t>w</a:t>
            </a:r>
            <a:r>
              <a:rPr kumimoji="1" lang="en-US" altLang="ja-JP" sz="1400" dirty="0" smtClean="0">
                <a:latin typeface="+mj-ea"/>
                <a:ea typeface="+mj-ea"/>
              </a:rPr>
              <a:t>eb</a:t>
            </a:r>
          </a:p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.xml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-1480721" y="4190422"/>
            <a:ext cx="1226721" cy="3530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+mj-ea"/>
                <a:ea typeface="+mj-ea"/>
              </a:rPr>
              <a:t>j</a:t>
            </a:r>
            <a:r>
              <a:rPr lang="en-US" altLang="ja-JP" dirty="0" err="1" smtClean="0">
                <a:latin typeface="+mj-ea"/>
                <a:ea typeface="+mj-ea"/>
              </a:rPr>
              <a:t>Query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-1480721" y="3747629"/>
            <a:ext cx="1226721" cy="392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+mj-ea"/>
                <a:ea typeface="+mj-ea"/>
              </a:rPr>
              <a:t>AngularJS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-1480721" y="3298740"/>
            <a:ext cx="1226721" cy="3922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Bootstrap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5" name="メモ 54"/>
          <p:cNvSpPr/>
          <p:nvPr/>
        </p:nvSpPr>
        <p:spPr>
          <a:xfrm>
            <a:off x="-1504910" y="2256261"/>
            <a:ext cx="682435" cy="404978"/>
          </a:xfrm>
          <a:prstGeom prst="foldedCorner">
            <a:avLst>
              <a:gd name="adj" fmla="val 303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+mj-ea"/>
                <a:ea typeface="+mj-ea"/>
              </a:rPr>
              <a:t>css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6" name="メモ 55"/>
          <p:cNvSpPr/>
          <p:nvPr/>
        </p:nvSpPr>
        <p:spPr>
          <a:xfrm>
            <a:off x="-755006" y="2260118"/>
            <a:ext cx="476816" cy="400292"/>
          </a:xfrm>
          <a:prstGeom prst="foldedCorner">
            <a:avLst>
              <a:gd name="adj" fmla="val 303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+mj-ea"/>
                <a:ea typeface="+mj-ea"/>
              </a:rPr>
              <a:t>js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7" name="左右矢印 56"/>
          <p:cNvSpPr/>
          <p:nvPr/>
        </p:nvSpPr>
        <p:spPr>
          <a:xfrm rot="16200000">
            <a:off x="-1161484" y="2788713"/>
            <a:ext cx="588516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8" name="図 57" descr="7288396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1565" y="1363985"/>
            <a:ext cx="1372606" cy="8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9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1" y="133048"/>
            <a:ext cx="3703562" cy="8069742"/>
          </a:xfrm>
          <a:prstGeom prst="rect">
            <a:avLst/>
          </a:prstGeom>
        </p:spPr>
      </p:pic>
      <p:sp>
        <p:nvSpPr>
          <p:cNvPr id="6" name="右中かっこ 5"/>
          <p:cNvSpPr/>
          <p:nvPr/>
        </p:nvSpPr>
        <p:spPr>
          <a:xfrm>
            <a:off x="3413237" y="1927838"/>
            <a:ext cx="963891" cy="839176"/>
          </a:xfrm>
          <a:prstGeom prst="rightBrac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/>
          <p:cNvSpPr/>
          <p:nvPr/>
        </p:nvSpPr>
        <p:spPr>
          <a:xfrm>
            <a:off x="3413237" y="2919413"/>
            <a:ext cx="963891" cy="1423891"/>
          </a:xfrm>
          <a:prstGeom prst="rightBrac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/>
          <p:cNvSpPr/>
          <p:nvPr/>
        </p:nvSpPr>
        <p:spPr>
          <a:xfrm>
            <a:off x="3413237" y="4500681"/>
            <a:ext cx="975231" cy="10220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/>
          <p:cNvSpPr/>
          <p:nvPr/>
        </p:nvSpPr>
        <p:spPr>
          <a:xfrm>
            <a:off x="3413237" y="5675087"/>
            <a:ext cx="975231" cy="754819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/>
          <p:cNvSpPr/>
          <p:nvPr/>
        </p:nvSpPr>
        <p:spPr>
          <a:xfrm>
            <a:off x="3413237" y="6514610"/>
            <a:ext cx="975231" cy="754819"/>
          </a:xfrm>
          <a:prstGeom prst="rightBrac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中かっこ 10"/>
          <p:cNvSpPr/>
          <p:nvPr/>
        </p:nvSpPr>
        <p:spPr>
          <a:xfrm>
            <a:off x="3413237" y="7369758"/>
            <a:ext cx="986577" cy="844372"/>
          </a:xfrm>
          <a:prstGeom prst="rightBrac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99814" y="2018560"/>
            <a:ext cx="3942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/>
                </a:solidFill>
              </a:rPr>
              <a:t>(1)</a:t>
            </a:r>
          </a:p>
          <a:p>
            <a:r>
              <a:rPr kumimoji="1" lang="en-US" altLang="ja-JP" sz="2400" dirty="0" smtClean="0">
                <a:solidFill>
                  <a:schemeClr val="accent1"/>
                </a:solidFill>
              </a:rPr>
              <a:t>Application Layer for REST API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84174" y="3191580"/>
            <a:ext cx="3696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/>
                </a:solidFill>
              </a:rPr>
              <a:t>(2)</a:t>
            </a:r>
          </a:p>
          <a:p>
            <a:r>
              <a:rPr kumimoji="1" lang="en-US" altLang="ja-JP" sz="2400" dirty="0" smtClean="0">
                <a:solidFill>
                  <a:schemeClr val="accent1"/>
                </a:solidFill>
              </a:rPr>
              <a:t>Application Layer for Screen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06854" y="4340536"/>
            <a:ext cx="349777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(3)</a:t>
            </a:r>
          </a:p>
          <a:p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Core components that </a:t>
            </a:r>
          </a:p>
          <a:p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not depends on each layer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57194" y="5591507"/>
            <a:ext cx="1908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3"/>
                </a:solidFill>
              </a:rPr>
              <a:t>(4)</a:t>
            </a:r>
            <a:endParaRPr lang="en-US" altLang="ja-JP" sz="2400" dirty="0" smtClean="0">
              <a:solidFill>
                <a:schemeClr val="accent3"/>
              </a:solidFill>
            </a:endParaRPr>
          </a:p>
          <a:p>
            <a:r>
              <a:rPr lang="en-US" altLang="ja-JP" sz="2400" dirty="0" smtClean="0">
                <a:solidFill>
                  <a:schemeClr val="accent3"/>
                </a:solidFill>
              </a:rPr>
              <a:t>Domain Layer</a:t>
            </a:r>
            <a:endParaRPr kumimoji="1" lang="en-US" altLang="ja-JP" sz="2400" dirty="0" smtClean="0">
              <a:solidFill>
                <a:schemeClr val="accent3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91214" y="6465130"/>
            <a:ext cx="2666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/>
                </a:solidFill>
              </a:rPr>
              <a:t>(5)</a:t>
            </a:r>
            <a:endParaRPr lang="en-US" altLang="ja-JP" sz="2400" dirty="0" smtClean="0">
              <a:solidFill>
                <a:schemeClr val="accent4"/>
              </a:solidFill>
            </a:endParaRPr>
          </a:p>
          <a:p>
            <a:r>
              <a:rPr lang="en-US" altLang="ja-JP" sz="2400" dirty="0" smtClean="0">
                <a:solidFill>
                  <a:schemeClr val="accent4"/>
                </a:solidFill>
              </a:rPr>
              <a:t>Infrastructure Layer</a:t>
            </a:r>
            <a:endParaRPr kumimoji="1" lang="en-US" altLang="ja-JP" sz="2400" dirty="0" smtClean="0">
              <a:solidFill>
                <a:schemeClr val="accent4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613894" y="7179013"/>
            <a:ext cx="354360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/>
                </a:solidFill>
              </a:rPr>
              <a:t>(6)</a:t>
            </a:r>
          </a:p>
          <a:p>
            <a:r>
              <a:rPr kumimoji="1" lang="en-US" altLang="ja-JP" sz="2400" dirty="0" smtClean="0">
                <a:solidFill>
                  <a:schemeClr val="accent1"/>
                </a:solidFill>
              </a:rPr>
              <a:t>Common components that</a:t>
            </a:r>
          </a:p>
          <a:p>
            <a:r>
              <a:rPr lang="en-US" altLang="ja-JP" sz="2400" dirty="0">
                <a:solidFill>
                  <a:schemeClr val="accent1"/>
                </a:solidFill>
              </a:rPr>
              <a:t>d</a:t>
            </a:r>
            <a:r>
              <a:rPr lang="en-US" altLang="ja-JP" sz="2400" dirty="0" smtClean="0">
                <a:solidFill>
                  <a:schemeClr val="accent1"/>
                </a:solidFill>
              </a:rPr>
              <a:t>epends on web layer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1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73" y="121021"/>
            <a:ext cx="4645385" cy="425630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259857" y="1289763"/>
            <a:ext cx="1191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(1) Root</a:t>
            </a:r>
            <a:endParaRPr kumimoji="1"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59857" y="1751428"/>
            <a:ext cx="3894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(2) Mapper XMLs of MyBatis3</a:t>
            </a:r>
            <a:endParaRPr kumimoji="1"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84085" y="2189791"/>
            <a:ext cx="2537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(3) DDLs and DMLs</a:t>
            </a:r>
            <a:endParaRPr kumimoji="1"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96661" y="2598513"/>
            <a:ext cx="3094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(4) Message definitions</a:t>
            </a:r>
            <a:endParaRPr kumimoji="1"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09237" y="2972282"/>
            <a:ext cx="3194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(5) Dozer configurations</a:t>
            </a:r>
            <a:endParaRPr kumimoji="1"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21813" y="3322749"/>
            <a:ext cx="3625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(6) MyBatis3 configurations</a:t>
            </a:r>
            <a:endParaRPr kumimoji="1"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322737" y="3729245"/>
            <a:ext cx="331713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(7) Bean definitions and </a:t>
            </a:r>
          </a:p>
          <a:p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Property definitions</a:t>
            </a:r>
          </a:p>
          <a:p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for 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Spring Framework</a:t>
            </a:r>
            <a:endParaRPr kumimoji="1"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直線コネクタ 13"/>
          <p:cNvCxnSpPr>
            <a:endCxn id="6" idx="1"/>
          </p:cNvCxnSpPr>
          <p:nvPr/>
        </p:nvCxnSpPr>
        <p:spPr>
          <a:xfrm flipV="1">
            <a:off x="2295467" y="1520596"/>
            <a:ext cx="2964390" cy="26198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oval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endCxn id="7" idx="1"/>
          </p:cNvCxnSpPr>
          <p:nvPr/>
        </p:nvCxnSpPr>
        <p:spPr>
          <a:xfrm flipV="1">
            <a:off x="4823977" y="1982261"/>
            <a:ext cx="435880" cy="4499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oval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8" idx="1"/>
          </p:cNvCxnSpPr>
          <p:nvPr/>
        </p:nvCxnSpPr>
        <p:spPr>
          <a:xfrm>
            <a:off x="2482824" y="2258087"/>
            <a:ext cx="2801261" cy="16253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oval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9" idx="1"/>
          </p:cNvCxnSpPr>
          <p:nvPr/>
        </p:nvCxnSpPr>
        <p:spPr>
          <a:xfrm>
            <a:off x="2178946" y="2478879"/>
            <a:ext cx="3117715" cy="35046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oval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10" idx="1"/>
          </p:cNvCxnSpPr>
          <p:nvPr/>
        </p:nvCxnSpPr>
        <p:spPr>
          <a:xfrm>
            <a:off x="2482824" y="2919897"/>
            <a:ext cx="2826413" cy="28321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oval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endCxn id="11" idx="1"/>
          </p:cNvCxnSpPr>
          <p:nvPr/>
        </p:nvCxnSpPr>
        <p:spPr>
          <a:xfrm>
            <a:off x="2600268" y="3153854"/>
            <a:ext cx="2721545" cy="39972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oval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538312" y="3375283"/>
            <a:ext cx="2784425" cy="63262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oval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41948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161</Words>
  <Application>Microsoft Macintosh PowerPoint</Application>
  <PresentationFormat>画面に合わせる (4:3)</PresentationFormat>
  <Paragraphs>66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 一貴</dc:creator>
  <cp:lastModifiedBy>清水 一貴</cp:lastModifiedBy>
  <cp:revision>17</cp:revision>
  <dcterms:created xsi:type="dcterms:W3CDTF">2015-02-23T16:11:36Z</dcterms:created>
  <dcterms:modified xsi:type="dcterms:W3CDTF">2015-02-24T01:07:56Z</dcterms:modified>
</cp:coreProperties>
</file>