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CC44-5674-8B4E-8F9F-D2A1282B4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41232-E601-E044-8064-53339A976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4E9D8-4AFC-934A-B030-DD44700B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0C38-0CEC-5440-B09A-0757749740F9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1E944-737F-9946-9220-022FF4AE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D932D-5867-F54F-B3B1-8185D160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E6D5-E4D8-A441-8E01-480333A8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9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B5FC-96DA-3B4B-A426-BE09290C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7913F-949B-5F40-8DDD-271BB6EE2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854F2-EDD9-4247-9AF7-1E7E6EEC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0C38-0CEC-5440-B09A-0757749740F9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B4B96-25C4-B846-A3FF-E4D527B13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21CDA-957D-E94E-A09C-D47979DC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E6D5-E4D8-A441-8E01-480333A8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9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AA322-40F7-D845-BB74-905CDE178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46054-B7DF-8C4E-8D88-6E4D03247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79E67-F4FA-9F4C-9D9F-AFE53DB6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0C38-0CEC-5440-B09A-0757749740F9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D4A0E-6A77-B44B-9ACB-1C4FBD56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F5936-2456-374F-910C-51AF0ACF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E6D5-E4D8-A441-8E01-480333A8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0DA3-CB59-514B-89B9-05AA2177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1A71-B066-8544-ADA6-64C6B9FCE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2F565-7528-9943-BB21-4E7CD1A9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0C38-0CEC-5440-B09A-0757749740F9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1EECA-D188-A145-AFBA-4EBB6193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C142C-E3FE-204C-94BB-6118E09B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E6D5-E4D8-A441-8E01-480333A8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0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916F-2B41-C044-B101-FF262443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F9E43-4FEA-B348-83EA-FE8B3A036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C195E-83A0-CA4E-9994-85BB7437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0C38-0CEC-5440-B09A-0757749740F9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1F57C-FD13-8C4F-BDD4-EF27BF12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FFAED-B03A-4F40-B03C-D0AE63A5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E6D5-E4D8-A441-8E01-480333A8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9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0493-6C62-B74D-87A0-E0B314D1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5E82E-F837-924A-98C3-D3E1AC104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99090-EC5D-C947-86A0-077E494C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FC5F9-E4F4-2849-9EE8-8AAB257A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0C38-0CEC-5440-B09A-0757749740F9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75AD6-8D29-E449-A96E-ABB5AFE54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7D4D8-CCA7-ED49-83F2-BD1FA48A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E6D5-E4D8-A441-8E01-480333A8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9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9AC0-0E50-9042-BF8B-A88A7639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55DE7-3609-1844-953C-91974075E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6FF12-BBF9-CD4F-874F-43BFFD4CA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0AF3A-D12B-8E47-B12B-3A1C7B20F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6CA2B-C15C-4D40-91AC-1E99ED6F9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38FF6-B6C6-5B48-A243-C1CEDD7D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0C38-0CEC-5440-B09A-0757749740F9}" type="datetimeFigureOut">
              <a:rPr lang="en-US" smtClean="0"/>
              <a:t>9/28/18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33C5D-C06E-7243-A962-B4D65C1C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10E45-7D42-0948-928E-0A617F0A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E6D5-E4D8-A441-8E01-480333A8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1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F33D-FEC5-2640-8AB2-39A8B600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31F9F-4510-E341-8AB2-21DB3852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0C38-0CEC-5440-B09A-0757749740F9}" type="datetimeFigureOut">
              <a:rPr lang="en-US" smtClean="0"/>
              <a:t>9/28/18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5378A-70DC-AD4A-8B23-51B38F16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09C62-FFC5-9647-8B07-CB099D67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E6D5-E4D8-A441-8E01-480333A8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3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E505C-69F6-2D4A-A0FC-784213B8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0C38-0CEC-5440-B09A-0757749740F9}" type="datetimeFigureOut">
              <a:rPr lang="en-US" smtClean="0"/>
              <a:t>9/28/18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E9848-7340-5341-817A-3BA23D41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7C6FF-7FC3-384B-B70A-1435617F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E6D5-E4D8-A441-8E01-480333A8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1C82-463B-1F4B-BE9A-F10535DD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917C-E4F4-274D-B860-E1A7A9B2C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D48D1-C01C-9047-ABA3-1653F81E4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B324B-CAA0-1D42-B681-EEF28355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0C38-0CEC-5440-B09A-0757749740F9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96C70-F588-C348-B24B-EBB1D1FB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7FBCD-7D2A-8F4C-BC9A-A3E39516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E6D5-E4D8-A441-8E01-480333A8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D37A-71B8-9D48-815A-A1F9CE7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EA954-B328-6241-8134-D089CEC98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01643-0FF3-0D45-B0D1-42B276588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20D15-101D-B447-BE4A-2B0485A1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0C38-0CEC-5440-B09A-0757749740F9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3A93F-EB01-474A-ABF1-B2C73D9F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5EBDF-3571-B941-BB09-231F0EDD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E6D5-E4D8-A441-8E01-480333A8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2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21384-D324-6841-90FA-30E70D7FB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F25F1-48FB-FF4B-898B-7A2F342DE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5CDE9-CDB3-724E-A6D3-BF7FCFE4B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00C38-0CEC-5440-B09A-0757749740F9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9318E-65CB-D54B-B25A-428E3C16D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6A733-A2CB-1C44-8039-E71134CD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7E6D5-E4D8-A441-8E01-480333A8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10.128.5.92:8080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72.25.1.10:8080/" TargetMode="External"/><Relationship Id="rId5" Type="http://schemas.openxmlformats.org/officeDocument/2006/relationships/hyperlink" Target="https://github.com/RouteMatch/com-docker-dashing" TargetMode="Externa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wnload-chromium.appspot.com/" TargetMode="External"/><Relationship Id="rId5" Type="http://schemas.openxmlformats.org/officeDocument/2006/relationships/hyperlink" Target="https://www.raspberrypi.org/downloads/raspbian/" TargetMode="Externa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C6A754-3BA3-874C-9C06-A5EBB5D13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Smashing/Dashing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0862D-F25B-9E44-8823-1AAE49390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6432" y="5400672"/>
            <a:ext cx="6740685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Tsvetoslav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Dimov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Intern project</a:t>
            </a:r>
          </a:p>
        </p:txBody>
      </p:sp>
    </p:spTree>
    <p:extLst>
      <p:ext uri="{BB962C8B-B14F-4D97-AF65-F5344CB8AC3E}">
        <p14:creationId xmlns:p14="http://schemas.microsoft.com/office/powerpoint/2010/main" val="113362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A7E5-91F9-1E4B-A6A8-AB17EF26A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7906"/>
            <a:ext cx="5086034" cy="523063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Sinatra based framework</a:t>
            </a:r>
          </a:p>
          <a:p>
            <a:r>
              <a:rPr lang="en-US" sz="2000" dirty="0">
                <a:solidFill>
                  <a:schemeClr val="bg1"/>
                </a:solidFill>
              </a:rPr>
              <a:t>Large library of premade widgets</a:t>
            </a:r>
          </a:p>
          <a:p>
            <a:r>
              <a:rPr lang="en-US" sz="2000" dirty="0">
                <a:solidFill>
                  <a:schemeClr val="bg1"/>
                </a:solidFill>
              </a:rPr>
              <a:t>Create custom widgets using HTML, CSS &amp; </a:t>
            </a:r>
            <a:r>
              <a:rPr lang="en-US" sz="2000" dirty="0" err="1">
                <a:solidFill>
                  <a:schemeClr val="bg1"/>
                </a:solidFill>
              </a:rPr>
              <a:t>CoffeeScript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Widgets harness data bindings (</a:t>
            </a:r>
            <a:r>
              <a:rPr lang="en-US" sz="2000" dirty="0" err="1">
                <a:solidFill>
                  <a:schemeClr val="bg1"/>
                </a:solidFill>
              </a:rPr>
              <a:t>batman.js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Data can pushed to widgets using Ruby</a:t>
            </a:r>
          </a:p>
          <a:p>
            <a:r>
              <a:rPr lang="en-US" sz="2000" dirty="0">
                <a:solidFill>
                  <a:schemeClr val="bg1"/>
                </a:solidFill>
              </a:rPr>
              <a:t>Drag &amp; Drop interface for rearranging widgets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472E2F-A1A8-1041-A304-BCDC7DA0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B1481-3CC4-4640-A2A2-5058EF34A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310356"/>
            <a:ext cx="5600700" cy="1435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4326A1-6C2A-1F46-B2F5-0B58A00F2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034" y="1933385"/>
            <a:ext cx="6934833" cy="461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1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0F1518-D8BB-7541-B4A7-E7E3A389D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574" y="-3726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Installation</a:t>
            </a:r>
          </a:p>
        </p:txBody>
      </p:sp>
      <p:sp>
        <p:nvSpPr>
          <p:cNvPr id="3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Graphic 25" descr="Tools">
            <a:extLst>
              <a:ext uri="{FF2B5EF4-FFF2-40B4-BE49-F238E27FC236}">
                <a16:creationId xmlns:a16="http://schemas.microsoft.com/office/drawing/2014/main" id="{53ACD440-C184-48B3-B269-512EF1CE9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21EB4-8DDC-F443-8898-6401B4774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0691" y="1452850"/>
            <a:ext cx="6042412" cy="505460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Run command: </a:t>
            </a:r>
            <a:r>
              <a:rPr lang="en-US" sz="2000" dirty="0">
                <a:solidFill>
                  <a:srgbClr val="000000"/>
                </a:solidFill>
                <a:highlight>
                  <a:srgbClr val="00FF00"/>
                </a:highlight>
              </a:rPr>
              <a:t>gem install smashing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Clone/Download the </a:t>
            </a:r>
            <a:r>
              <a:rPr lang="en-US" sz="2000" dirty="0">
                <a:solidFill>
                  <a:srgbClr val="000000"/>
                </a:solidFill>
                <a:hlinkClick r:id="rId5"/>
              </a:rPr>
              <a:t>GitHub repo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cd com-docker-dashing/Docker/</a:t>
            </a:r>
          </a:p>
          <a:p>
            <a:r>
              <a:rPr lang="en-US" sz="2000" dirty="0">
                <a:solidFill>
                  <a:srgbClr val="000000"/>
                </a:solidFill>
              </a:rPr>
              <a:t>Build image: </a:t>
            </a:r>
            <a:r>
              <a:rPr lang="en-IE" sz="2000" dirty="0">
                <a:solidFill>
                  <a:srgbClr val="24292E"/>
                </a:solidFill>
                <a:highlight>
                  <a:srgbClr val="00FF00"/>
                </a:highlight>
                <a:latin typeface="SFMono-Regular"/>
              </a:rPr>
              <a:t>docker build –t smashing .</a:t>
            </a:r>
            <a:endParaRPr lang="en-IE" sz="2000" dirty="0">
              <a:solidFill>
                <a:srgbClr val="333333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Run container: </a:t>
            </a:r>
            <a:r>
              <a:rPr lang="en-IE" sz="2000" dirty="0">
                <a:solidFill>
                  <a:srgbClr val="24292E"/>
                </a:solidFill>
                <a:highlight>
                  <a:srgbClr val="00FF00"/>
                </a:highlight>
                <a:latin typeface="SFMono-Regular"/>
              </a:rPr>
              <a:t>docker run -d -p 8080:3030 smashing</a:t>
            </a:r>
          </a:p>
          <a:p>
            <a:r>
              <a:rPr lang="en-IE" sz="2000" dirty="0">
                <a:solidFill>
                  <a:srgbClr val="24292E"/>
                </a:solidFill>
                <a:latin typeface="SFMono-Regular"/>
              </a:rPr>
              <a:t>Enter the following URL into a browser: </a:t>
            </a:r>
            <a:r>
              <a:rPr lang="en-IE" sz="2000" dirty="0">
                <a:solidFill>
                  <a:srgbClr val="24292E"/>
                </a:solidFill>
                <a:latin typeface="SFMono-Regular"/>
                <a:hlinkClick r:id="rId6"/>
              </a:rPr>
              <a:t>http://172.25.1.10:8080</a:t>
            </a:r>
            <a:endParaRPr lang="en-IE" sz="2000" dirty="0">
              <a:solidFill>
                <a:srgbClr val="24292E"/>
              </a:solidFill>
              <a:latin typeface="SFMono-Regular"/>
            </a:endParaRPr>
          </a:p>
          <a:p>
            <a:r>
              <a:rPr lang="en-IE" sz="2000" dirty="0">
                <a:solidFill>
                  <a:srgbClr val="24292E"/>
                </a:solidFill>
                <a:latin typeface="SFMono-Regular"/>
              </a:rPr>
              <a:t>If you want to access the AWS instance enter this URL &amp; make sure you are on the </a:t>
            </a:r>
            <a:r>
              <a:rPr lang="en-IE" sz="2000" dirty="0" err="1">
                <a:solidFill>
                  <a:srgbClr val="24292E"/>
                </a:solidFill>
                <a:latin typeface="SFMono-Regular"/>
              </a:rPr>
              <a:t>RouteMatch</a:t>
            </a:r>
            <a:r>
              <a:rPr lang="en-IE" sz="2000" dirty="0">
                <a:solidFill>
                  <a:srgbClr val="24292E"/>
                </a:solidFill>
                <a:latin typeface="SFMono-Regular"/>
              </a:rPr>
              <a:t> VPN:</a:t>
            </a:r>
          </a:p>
          <a:p>
            <a:pPr marL="0" indent="0">
              <a:buNone/>
            </a:pPr>
            <a:r>
              <a:rPr lang="en-IE" sz="2000" dirty="0">
                <a:solidFill>
                  <a:srgbClr val="24292E"/>
                </a:solidFill>
                <a:latin typeface="SFMono-Regular"/>
              </a:rPr>
              <a:t>    </a:t>
            </a:r>
            <a:r>
              <a:rPr lang="en-IE" sz="2000" dirty="0">
                <a:solidFill>
                  <a:srgbClr val="24292E"/>
                </a:solidFill>
                <a:latin typeface="SFMono-Regular"/>
                <a:hlinkClick r:id="rId7"/>
              </a:rPr>
              <a:t>http://10.128.5.92:8080</a:t>
            </a:r>
            <a:endParaRPr lang="en-IE" sz="2000" dirty="0">
              <a:solidFill>
                <a:srgbClr val="24292E"/>
              </a:solidFill>
              <a:latin typeface="SFMono-Regular"/>
            </a:endParaRPr>
          </a:p>
          <a:p>
            <a:endParaRPr lang="en-IE" sz="2000" dirty="0">
              <a:solidFill>
                <a:srgbClr val="24292E"/>
              </a:solidFill>
              <a:latin typeface="SFMono-Regular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052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10F8F-5440-654F-A25D-C6F73C3C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574" y="11593"/>
            <a:ext cx="4977578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Raspberry Pi Setup</a:t>
            </a:r>
          </a:p>
        </p:txBody>
      </p:sp>
      <p:sp>
        <p:nvSpPr>
          <p:cNvPr id="2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ablet">
            <a:extLst>
              <a:ext uri="{FF2B5EF4-FFF2-40B4-BE49-F238E27FC236}">
                <a16:creationId xmlns:a16="http://schemas.microsoft.com/office/drawing/2014/main" id="{A38FD042-C4F3-4AF5-BE55-9D1B078F9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B1180-F8EC-0C41-A321-6083C604B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0692" y="1400930"/>
            <a:ext cx="6423808" cy="4872870"/>
          </a:xfrm>
        </p:spPr>
        <p:txBody>
          <a:bodyPr anchor="ctr">
            <a:normAutofit/>
          </a:bodyPr>
          <a:lstStyle/>
          <a:p>
            <a:r>
              <a:rPr lang="en-IE" sz="2000" dirty="0">
                <a:solidFill>
                  <a:srgbClr val="24292E"/>
                </a:solidFill>
                <a:latin typeface="-apple-system"/>
              </a:rPr>
              <a:t>Download and install </a:t>
            </a:r>
            <a:r>
              <a:rPr lang="en-IE" sz="2000" dirty="0">
                <a:solidFill>
                  <a:srgbClr val="0366D6"/>
                </a:solidFill>
                <a:latin typeface="-apple-system"/>
                <a:hlinkClick r:id="rId5"/>
              </a:rPr>
              <a:t>Raspbian OS</a:t>
            </a:r>
            <a:endParaRPr lang="en-IE" sz="2000" dirty="0">
              <a:solidFill>
                <a:srgbClr val="24292E"/>
              </a:solidFill>
              <a:latin typeface="-apple-system"/>
            </a:endParaRPr>
          </a:p>
          <a:p>
            <a:r>
              <a:rPr lang="en-IE" sz="2000" dirty="0">
                <a:solidFill>
                  <a:srgbClr val="24292E"/>
                </a:solidFill>
                <a:latin typeface="-apple-system"/>
              </a:rPr>
              <a:t>Install </a:t>
            </a:r>
            <a:r>
              <a:rPr lang="en-IE" sz="2000" dirty="0">
                <a:solidFill>
                  <a:srgbClr val="0366D6"/>
                </a:solidFill>
                <a:latin typeface="-apple-system"/>
                <a:hlinkClick r:id="rId6"/>
              </a:rPr>
              <a:t>Chromium Browser</a:t>
            </a:r>
            <a:endParaRPr lang="en-IE" sz="2000" dirty="0">
              <a:solidFill>
                <a:srgbClr val="0366D6"/>
              </a:solidFill>
              <a:latin typeface="-apple-system"/>
            </a:endParaRPr>
          </a:p>
          <a:p>
            <a:r>
              <a:rPr lang="en-IE" sz="2000" dirty="0">
                <a:solidFill>
                  <a:srgbClr val="24292E"/>
                </a:solidFill>
                <a:latin typeface="-apple-system"/>
              </a:rPr>
              <a:t>Place </a:t>
            </a:r>
            <a:r>
              <a:rPr lang="en-IE" sz="2000" dirty="0" err="1">
                <a:solidFill>
                  <a:srgbClr val="24292E"/>
                </a:solidFill>
                <a:latin typeface="-apple-system"/>
              </a:rPr>
              <a:t>kiosk.desktop</a:t>
            </a:r>
            <a:r>
              <a:rPr lang="en-IE" sz="2000" dirty="0">
                <a:solidFill>
                  <a:srgbClr val="24292E"/>
                </a:solidFill>
                <a:latin typeface="-apple-system"/>
              </a:rPr>
              <a:t> file from the GitHub repo into </a:t>
            </a:r>
            <a:r>
              <a:rPr lang="en-IE" sz="2000" dirty="0">
                <a:solidFill>
                  <a:srgbClr val="24292E"/>
                </a:solidFill>
                <a:highlight>
                  <a:srgbClr val="00FF00"/>
                </a:highlight>
                <a:latin typeface="-apple-system"/>
              </a:rPr>
              <a:t>/home/pi/.config/</a:t>
            </a:r>
            <a:r>
              <a:rPr lang="en-IE" sz="2000" dirty="0" err="1">
                <a:solidFill>
                  <a:srgbClr val="24292E"/>
                </a:solidFill>
                <a:highlight>
                  <a:srgbClr val="00FF00"/>
                </a:highlight>
                <a:latin typeface="-apple-system"/>
              </a:rPr>
              <a:t>autostart</a:t>
            </a:r>
            <a:r>
              <a:rPr lang="en-IE" sz="2000" dirty="0">
                <a:solidFill>
                  <a:srgbClr val="24292E"/>
                </a:solidFill>
                <a:highlight>
                  <a:srgbClr val="00FF00"/>
                </a:highlight>
                <a:latin typeface="-apple-system"/>
              </a:rPr>
              <a:t>/</a:t>
            </a:r>
          </a:p>
          <a:p>
            <a:r>
              <a:rPr lang="en-IE" sz="2000" dirty="0">
                <a:solidFill>
                  <a:srgbClr val="24292E"/>
                </a:solidFill>
                <a:latin typeface="-apple-system"/>
              </a:rPr>
              <a:t>Make </a:t>
            </a:r>
            <a:r>
              <a:rPr lang="en-IE" sz="2000" dirty="0" err="1">
                <a:solidFill>
                  <a:srgbClr val="24292E"/>
                </a:solidFill>
                <a:latin typeface="-apple-system"/>
              </a:rPr>
              <a:t>dashboard_load.sh</a:t>
            </a:r>
            <a:r>
              <a:rPr lang="en-IE" sz="2000" dirty="0">
                <a:solidFill>
                  <a:srgbClr val="24292E"/>
                </a:solidFill>
                <a:latin typeface="-apple-system"/>
              </a:rPr>
              <a:t> script executable: </a:t>
            </a:r>
            <a:r>
              <a:rPr lang="en-IE" sz="2000" dirty="0" err="1">
                <a:solidFill>
                  <a:srgbClr val="24292E"/>
                </a:solidFill>
                <a:highlight>
                  <a:srgbClr val="00FF00"/>
                </a:highlight>
                <a:latin typeface="-apple-system"/>
              </a:rPr>
              <a:t>chmod</a:t>
            </a:r>
            <a:r>
              <a:rPr lang="en-IE" sz="2000" dirty="0">
                <a:solidFill>
                  <a:srgbClr val="24292E"/>
                </a:solidFill>
                <a:highlight>
                  <a:srgbClr val="00FF00"/>
                </a:highlight>
                <a:latin typeface="-apple-system"/>
              </a:rPr>
              <a:t> +x /home/pi/</a:t>
            </a:r>
            <a:r>
              <a:rPr lang="en-IE" sz="2000" dirty="0" err="1">
                <a:solidFill>
                  <a:srgbClr val="24292E"/>
                </a:solidFill>
                <a:highlight>
                  <a:srgbClr val="00FF00"/>
                </a:highlight>
                <a:latin typeface="-apple-system"/>
              </a:rPr>
              <a:t>kiosk.sh</a:t>
            </a:r>
            <a:r>
              <a:rPr lang="en-IE" sz="2000" dirty="0">
                <a:solidFill>
                  <a:srgbClr val="24292E"/>
                </a:solidFill>
                <a:highlight>
                  <a:srgbClr val="00FF00"/>
                </a:highlight>
                <a:latin typeface="-apple-system"/>
              </a:rPr>
              <a:t> </a:t>
            </a:r>
            <a:endParaRPr lang="en-IE" sz="2000" dirty="0">
              <a:solidFill>
                <a:srgbClr val="24292E"/>
              </a:solidFill>
              <a:latin typeface="-apple-system"/>
            </a:endParaRPr>
          </a:p>
          <a:p>
            <a:r>
              <a:rPr lang="en-IE" sz="2000" dirty="0">
                <a:solidFill>
                  <a:srgbClr val="24292E"/>
                </a:solidFill>
                <a:latin typeface="-apple-system"/>
              </a:rPr>
              <a:t>Place it in: </a:t>
            </a:r>
            <a:r>
              <a:rPr lang="en-IE" sz="2000" dirty="0">
                <a:solidFill>
                  <a:srgbClr val="24292E"/>
                </a:solidFill>
                <a:highlight>
                  <a:srgbClr val="00FF00"/>
                </a:highlight>
                <a:latin typeface="-apple-system"/>
              </a:rPr>
              <a:t>/home/pi/</a:t>
            </a:r>
            <a:r>
              <a:rPr lang="en-IE" sz="2000" dirty="0" err="1">
                <a:solidFill>
                  <a:srgbClr val="24292E"/>
                </a:solidFill>
                <a:highlight>
                  <a:srgbClr val="00FF00"/>
                </a:highlight>
                <a:latin typeface="-apple-system"/>
              </a:rPr>
              <a:t>dashboard_load.sh</a:t>
            </a:r>
            <a:endParaRPr lang="en-IE" sz="2000" dirty="0">
              <a:solidFill>
                <a:srgbClr val="24292E"/>
              </a:solidFill>
              <a:highlight>
                <a:srgbClr val="00FF00"/>
              </a:highlight>
              <a:latin typeface="-apple-system"/>
            </a:endParaRPr>
          </a:p>
          <a:p>
            <a:r>
              <a:rPr lang="en-IE" sz="2000" dirty="0">
                <a:solidFill>
                  <a:srgbClr val="24292E"/>
                </a:solidFill>
                <a:latin typeface="-apple-system"/>
              </a:rPr>
              <a:t>Disable screensaver using </a:t>
            </a:r>
            <a:r>
              <a:rPr lang="en-IE" sz="2000" dirty="0" err="1">
                <a:solidFill>
                  <a:srgbClr val="24292E"/>
                </a:solidFill>
                <a:latin typeface="-apple-system"/>
              </a:rPr>
              <a:t>xscreensaver</a:t>
            </a:r>
            <a:r>
              <a:rPr lang="en-IE" sz="2000" dirty="0">
                <a:solidFill>
                  <a:srgbClr val="24292E"/>
                </a:solidFill>
                <a:latin typeface="-apple-system"/>
              </a:rPr>
              <a:t>: </a:t>
            </a:r>
            <a:r>
              <a:rPr lang="en-IE" sz="2000" dirty="0" err="1">
                <a:highlight>
                  <a:srgbClr val="00FF00"/>
                </a:highlight>
              </a:rPr>
              <a:t>sudo</a:t>
            </a:r>
            <a:r>
              <a:rPr lang="en-IE" sz="2000" dirty="0">
                <a:highlight>
                  <a:srgbClr val="00FF00"/>
                </a:highlight>
              </a:rPr>
              <a:t> apt-get install </a:t>
            </a:r>
            <a:r>
              <a:rPr lang="en-IE" sz="2000" dirty="0" err="1">
                <a:highlight>
                  <a:srgbClr val="00FF00"/>
                </a:highlight>
              </a:rPr>
              <a:t>xscreensaver</a:t>
            </a:r>
            <a:endParaRPr lang="en-IE" sz="2000" dirty="0">
              <a:highlight>
                <a:srgbClr val="00FF00"/>
              </a:highlight>
            </a:endParaRPr>
          </a:p>
          <a:p>
            <a:r>
              <a:rPr lang="en-IE" sz="2000" dirty="0"/>
              <a:t>Run </a:t>
            </a:r>
            <a:r>
              <a:rPr lang="en-IE" sz="2000" dirty="0" err="1"/>
              <a:t>xscreensaver</a:t>
            </a:r>
            <a:r>
              <a:rPr lang="en-IE" sz="2000" dirty="0"/>
              <a:t>, then navigate to </a:t>
            </a:r>
            <a:r>
              <a:rPr lang="en-IE" sz="2100" dirty="0">
                <a:highlight>
                  <a:srgbClr val="00FF00"/>
                </a:highlight>
              </a:rPr>
              <a:t>preference&gt;screensaver&gt;Disable</a:t>
            </a:r>
          </a:p>
          <a:p>
            <a:r>
              <a:rPr lang="en-IE" sz="2100" dirty="0">
                <a:solidFill>
                  <a:srgbClr val="24292E"/>
                </a:solidFill>
                <a:latin typeface="-apple-system"/>
              </a:rPr>
              <a:t>Connect to </a:t>
            </a:r>
            <a:r>
              <a:rPr lang="en-IE" sz="2100" dirty="0" err="1">
                <a:solidFill>
                  <a:srgbClr val="24292E"/>
                </a:solidFill>
                <a:latin typeface="-apple-system"/>
              </a:rPr>
              <a:t>RouteMatch</a:t>
            </a:r>
            <a:r>
              <a:rPr lang="en-IE" sz="2100" dirty="0">
                <a:solidFill>
                  <a:srgbClr val="24292E"/>
                </a:solidFill>
                <a:latin typeface="-apple-system"/>
              </a:rPr>
              <a:t> Wi-Fi and restart Pi</a:t>
            </a:r>
          </a:p>
          <a:p>
            <a:endParaRPr lang="en-IE" sz="2100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057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233B1F-3B4F-F64D-BC82-6F363A67F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How to create a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EE424-BC2F-E34C-814D-C08567B5A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9833548" cy="360876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cd into com-docker-dashing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Run command </a:t>
            </a:r>
            <a:r>
              <a:rPr lang="en-US" sz="2000" dirty="0">
                <a:solidFill>
                  <a:srgbClr val="000000"/>
                </a:solidFill>
                <a:highlight>
                  <a:srgbClr val="00FF00"/>
                </a:highlight>
              </a:rPr>
              <a:t>smashing generate dashboard &lt;</a:t>
            </a:r>
            <a:r>
              <a:rPr lang="en-US" sz="2000" dirty="0" err="1">
                <a:solidFill>
                  <a:srgbClr val="000000"/>
                </a:solidFill>
                <a:highlight>
                  <a:srgbClr val="00FF00"/>
                </a:highlight>
              </a:rPr>
              <a:t>dashboard_name</a:t>
            </a:r>
            <a:r>
              <a:rPr lang="en-US" sz="2000" dirty="0">
                <a:solidFill>
                  <a:srgbClr val="000000"/>
                </a:solidFill>
                <a:highlight>
                  <a:srgbClr val="00FF00"/>
                </a:highlight>
              </a:rPr>
              <a:t>&gt;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Run command </a:t>
            </a:r>
            <a:r>
              <a:rPr lang="en-US" sz="2000" dirty="0">
                <a:solidFill>
                  <a:srgbClr val="000000"/>
                </a:solidFill>
                <a:highlight>
                  <a:srgbClr val="00FF00"/>
                </a:highlight>
              </a:rPr>
              <a:t>smashing generate widget &lt;</a:t>
            </a:r>
            <a:r>
              <a:rPr lang="en-US" sz="2000" dirty="0" err="1">
                <a:solidFill>
                  <a:srgbClr val="000000"/>
                </a:solidFill>
                <a:highlight>
                  <a:srgbClr val="00FF00"/>
                </a:highlight>
              </a:rPr>
              <a:t>widget_name</a:t>
            </a:r>
            <a:r>
              <a:rPr lang="en-US" sz="2000" dirty="0">
                <a:solidFill>
                  <a:srgbClr val="000000"/>
                </a:solidFill>
                <a:highlight>
                  <a:srgbClr val="00FF00"/>
                </a:highlight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Run command </a:t>
            </a:r>
            <a:r>
              <a:rPr lang="en-US" sz="2000" dirty="0">
                <a:solidFill>
                  <a:srgbClr val="000000"/>
                </a:solidFill>
                <a:highlight>
                  <a:srgbClr val="00FF00"/>
                </a:highlight>
              </a:rPr>
              <a:t>smashing generate job &lt;</a:t>
            </a:r>
            <a:r>
              <a:rPr lang="en-US" sz="2000" dirty="0" err="1">
                <a:solidFill>
                  <a:srgbClr val="000000"/>
                </a:solidFill>
                <a:highlight>
                  <a:srgbClr val="00FF00"/>
                </a:highlight>
              </a:rPr>
              <a:t>job_name</a:t>
            </a:r>
            <a:r>
              <a:rPr lang="en-US" sz="2000" dirty="0">
                <a:solidFill>
                  <a:srgbClr val="000000"/>
                </a:solidFill>
                <a:highlight>
                  <a:srgbClr val="00FF00"/>
                </a:highlight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This will create template files to get you started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In dashboard file replace &lt;</a:t>
            </a:r>
            <a:r>
              <a:rPr lang="en-US" sz="2000" dirty="0" err="1">
                <a:solidFill>
                  <a:srgbClr val="000000"/>
                </a:solidFill>
              </a:rPr>
              <a:t>widget_name</a:t>
            </a:r>
            <a:r>
              <a:rPr lang="en-US" sz="2000" dirty="0">
                <a:solidFill>
                  <a:srgbClr val="000000"/>
                </a:solidFill>
              </a:rPr>
              <a:t>&gt; with the name of your widget. Capitalize first letter for data-view!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3704F-4DDB-D24F-BA62-21CF65B41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50" y="4735052"/>
            <a:ext cx="8032750" cy="80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2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208B0-7C0B-104D-9D59-81A5EA57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Sending data to widgets (jobs)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6EBAA-6B5F-F04C-B785-839C8B38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Create a Ruby job file in /jobs (e.g. </a:t>
            </a:r>
            <a:r>
              <a:rPr lang="en-US" sz="2000" dirty="0" err="1">
                <a:solidFill>
                  <a:srgbClr val="000000"/>
                </a:solidFill>
              </a:rPr>
              <a:t>job_name.rb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Write code in Ruby to do what you need to accomplish and use method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where </a:t>
            </a:r>
            <a:r>
              <a:rPr lang="en-US" sz="2000" dirty="0" err="1">
                <a:solidFill>
                  <a:srgbClr val="000000"/>
                </a:solidFill>
                <a:highlight>
                  <a:srgbClr val="00FF00"/>
                </a:highlight>
              </a:rPr>
              <a:t>event_id</a:t>
            </a:r>
            <a:r>
              <a:rPr lang="en-US" sz="2000" dirty="0">
                <a:solidFill>
                  <a:srgbClr val="000000"/>
                </a:solidFill>
                <a:highlight>
                  <a:srgbClr val="00FF00"/>
                </a:highlight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should be the same as </a:t>
            </a:r>
            <a:r>
              <a:rPr lang="en-US" sz="2000" dirty="0">
                <a:solidFill>
                  <a:srgbClr val="000000"/>
                </a:solidFill>
                <a:highlight>
                  <a:srgbClr val="00FF00"/>
                </a:highlight>
              </a:rPr>
              <a:t>data-id</a:t>
            </a:r>
            <a:r>
              <a:rPr lang="en-US" sz="2000" dirty="0">
                <a:solidFill>
                  <a:srgbClr val="000000"/>
                </a:solidFill>
              </a:rPr>
              <a:t> from .</a:t>
            </a:r>
            <a:r>
              <a:rPr lang="en-US" sz="2000" dirty="0" err="1">
                <a:solidFill>
                  <a:srgbClr val="000000"/>
                </a:solidFill>
              </a:rPr>
              <a:t>erb</a:t>
            </a:r>
            <a:r>
              <a:rPr lang="en-US" sz="2000" dirty="0">
                <a:solidFill>
                  <a:srgbClr val="000000"/>
                </a:solidFill>
              </a:rPr>
              <a:t> file in /dashboards and the second parameter is the data to be pushed to the widget.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68EFE-AAAD-E540-8B34-29547BD46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3874808"/>
            <a:ext cx="5289550" cy="67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7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7BDE96-611F-834B-853A-FDCAF349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CoffeeScript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4469-69C9-FF45-A94B-6D67F6E55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9833548" cy="3811964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CoffeeScript</a:t>
            </a:r>
            <a:r>
              <a:rPr lang="en-US" sz="2000" dirty="0">
                <a:solidFill>
                  <a:srgbClr val="000000"/>
                </a:solidFill>
              </a:rPr>
              <a:t> controls views when data comes in or when the widget is rendered: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Here you can modify widget behavior and make it conditional.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3C9D84-3280-674E-A709-A31DF76B8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" y="3199616"/>
            <a:ext cx="6261100" cy="181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6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DE6E8-0149-DA45-A024-ED339750B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93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295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Consolas</vt:lpstr>
      <vt:lpstr>SFMono-Regular</vt:lpstr>
      <vt:lpstr>Office Theme</vt:lpstr>
      <vt:lpstr>Smashing/Dashing Overview</vt:lpstr>
      <vt:lpstr>PowerPoint Presentation</vt:lpstr>
      <vt:lpstr>Installation</vt:lpstr>
      <vt:lpstr>Raspberry Pi Setup</vt:lpstr>
      <vt:lpstr>How to create a widget</vt:lpstr>
      <vt:lpstr>Sending data to widgets (jobs)</vt:lpstr>
      <vt:lpstr>CoffeeScript</vt:lpstr>
      <vt:lpstr>Demonstration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Smashing/Dashing Overview</dc:title>
  <dc:creator>Slav Dimov</dc:creator>
  <cp:lastModifiedBy>Slav Dimov</cp:lastModifiedBy>
  <cp:revision>18</cp:revision>
  <dcterms:created xsi:type="dcterms:W3CDTF">2018-09-28T08:43:55Z</dcterms:created>
  <dcterms:modified xsi:type="dcterms:W3CDTF">2018-09-28T15:41:57Z</dcterms:modified>
</cp:coreProperties>
</file>