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02E889-8400-4F4A-98D4-EFFB5B95C8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071A92-169D-45F4-B9E7-8A27FB98E2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B8561-896C-4C3B-85AF-48B353497A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86491F-D5CA-44C0-BCB0-5C49CEA857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E422FE-019C-406D-A575-A6B1F7579A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2CEA5C-FCC8-4E34-BD6D-42E67C3798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F44E58-3CDC-42E7-A8A8-72AE986F56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28F615-83D8-498C-9FA4-D81164A025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251F56-E138-4102-BF2F-18148D0774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A048C7-6BD6-4479-8599-261598391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673ECA-C579-4967-9AB0-8B4A0612B4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A955D5-9B45-465D-B7F9-442B539DD8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2474E0-54D2-4A21-B3AE-ECA9FCAD88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8EEF5C-540C-40B4-854A-13EF888E3D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6611A8-847C-4C14-B95A-359BF0399B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D11E20-73E8-4301-8C20-D63026A75B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2920F3-702F-4207-81ED-A96FF34542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D40605-DA02-431B-A412-9A1BE80113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FAC379-3F7F-4F66-BBA3-3EC438E6A7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1E608-C84C-4CBF-BDCB-BC2282B243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E0A29-C388-4CD2-BC05-D72205D84A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9F3F8F-2BF8-4962-855F-95359FE67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9F30A2-C9E6-4560-A399-A1A60DF815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860C5-C738-4CB7-80EB-196389D079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99"/>
            </a:gs>
            <a:gs pos="100000">
              <a:srgbClr val="779e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7021440" y="4080240"/>
            <a:ext cx="1857960" cy="1745280"/>
            <a:chOff x="7021440" y="4080240"/>
            <a:chExt cx="1857960" cy="1745280"/>
          </a:xfrm>
        </p:grpSpPr>
        <p:sp>
          <p:nvSpPr>
            <p:cNvPr id="1" name="未知"/>
            <p:cNvSpPr/>
            <p:nvPr/>
          </p:nvSpPr>
          <p:spPr>
            <a:xfrm>
              <a:off x="8273520" y="4755240"/>
              <a:ext cx="605880" cy="80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未知"/>
            <p:cNvSpPr/>
            <p:nvPr/>
          </p:nvSpPr>
          <p:spPr>
            <a:xfrm>
              <a:off x="7653240" y="4900320"/>
              <a:ext cx="584640" cy="58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未知"/>
            <p:cNvSpPr/>
            <p:nvPr/>
          </p:nvSpPr>
          <p:spPr>
            <a:xfrm>
              <a:off x="7484760" y="4791240"/>
              <a:ext cx="556560" cy="56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未知"/>
            <p:cNvSpPr/>
            <p:nvPr/>
          </p:nvSpPr>
          <p:spPr>
            <a:xfrm>
              <a:off x="8114400" y="4611960"/>
              <a:ext cx="261720" cy="9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未知"/>
            <p:cNvSpPr/>
            <p:nvPr/>
          </p:nvSpPr>
          <p:spPr>
            <a:xfrm>
              <a:off x="8200800" y="4434840"/>
              <a:ext cx="254880" cy="112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未知"/>
            <p:cNvSpPr/>
            <p:nvPr/>
          </p:nvSpPr>
          <p:spPr>
            <a:xfrm>
              <a:off x="7854480" y="4080240"/>
              <a:ext cx="275760" cy="30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未知"/>
            <p:cNvSpPr/>
            <p:nvPr/>
          </p:nvSpPr>
          <p:spPr>
            <a:xfrm>
              <a:off x="7749360" y="4406040"/>
              <a:ext cx="48168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未知"/>
            <p:cNvSpPr/>
            <p:nvPr/>
          </p:nvSpPr>
          <p:spPr>
            <a:xfrm>
              <a:off x="7187400" y="4189680"/>
              <a:ext cx="650160" cy="191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未知"/>
            <p:cNvSpPr/>
            <p:nvPr/>
          </p:nvSpPr>
          <p:spPr>
            <a:xfrm>
              <a:off x="7021440" y="4961160"/>
              <a:ext cx="865440" cy="86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未知" hidden="1"/>
          <p:cNvSpPr/>
          <p:nvPr/>
        </p:nvSpPr>
        <p:spPr>
          <a:xfrm>
            <a:off x="2840400" y="4749840"/>
            <a:ext cx="9351000" cy="21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" name="Group 2"/>
          <p:cNvGrpSpPr/>
          <p:nvPr/>
        </p:nvGrpSpPr>
        <p:grpSpPr>
          <a:xfrm>
            <a:off x="2260440" y="4415040"/>
            <a:ext cx="2484720" cy="2326680"/>
            <a:chOff x="2260440" y="4415040"/>
            <a:chExt cx="2484720" cy="2326680"/>
          </a:xfrm>
        </p:grpSpPr>
        <p:sp>
          <p:nvSpPr>
            <p:cNvPr id="12" name="未知"/>
            <p:cNvSpPr/>
            <p:nvPr/>
          </p:nvSpPr>
          <p:spPr>
            <a:xfrm>
              <a:off x="3718800" y="4999680"/>
              <a:ext cx="1026360" cy="90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未知"/>
            <p:cNvSpPr/>
            <p:nvPr/>
          </p:nvSpPr>
          <p:spPr>
            <a:xfrm>
              <a:off x="3496680" y="5286240"/>
              <a:ext cx="341280" cy="90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未知"/>
            <p:cNvSpPr/>
            <p:nvPr/>
          </p:nvSpPr>
          <p:spPr>
            <a:xfrm>
              <a:off x="2878560" y="5262480"/>
              <a:ext cx="737280" cy="695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未知"/>
            <p:cNvSpPr/>
            <p:nvPr/>
          </p:nvSpPr>
          <p:spPr>
            <a:xfrm>
              <a:off x="3463200" y="4878720"/>
              <a:ext cx="261720" cy="19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未知"/>
            <p:cNvSpPr/>
            <p:nvPr/>
          </p:nvSpPr>
          <p:spPr>
            <a:xfrm>
              <a:off x="3421440" y="4709880"/>
              <a:ext cx="336960" cy="11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未知"/>
            <p:cNvSpPr/>
            <p:nvPr/>
          </p:nvSpPr>
          <p:spPr>
            <a:xfrm>
              <a:off x="2841120" y="4415040"/>
              <a:ext cx="38952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未知"/>
            <p:cNvSpPr/>
            <p:nvPr/>
          </p:nvSpPr>
          <p:spPr>
            <a:xfrm>
              <a:off x="2968920" y="4844520"/>
              <a:ext cx="579960" cy="26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未知"/>
            <p:cNvSpPr/>
            <p:nvPr/>
          </p:nvSpPr>
          <p:spPr>
            <a:xfrm>
              <a:off x="2260440" y="4616280"/>
              <a:ext cx="632520" cy="46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未知"/>
            <p:cNvSpPr/>
            <p:nvPr/>
          </p:nvSpPr>
          <p:spPr>
            <a:xfrm>
              <a:off x="2688120" y="5485680"/>
              <a:ext cx="785520" cy="125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" name="未知"/>
          <p:cNvSpPr/>
          <p:nvPr/>
        </p:nvSpPr>
        <p:spPr>
          <a:xfrm>
            <a:off x="3043800" y="2293920"/>
            <a:ext cx="9196560" cy="45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9200" y="2133720"/>
            <a:ext cx="1123056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SimSun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pt-BR" sz="2400" spc="-1" strike="noStrike">
                <a:latin typeface="Times New Roman"/>
              </a:defRPr>
            </a:lvl1pPr>
          </a:lstStyle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Clique para editar o formato do texto da estrutura de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tópicos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2.º nível da estrutura de tópicos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3.º nível da estrutura de tópicos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99"/>
            </a:gs>
            <a:gs pos="100000">
              <a:srgbClr val="779e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2"/>
          <p:cNvGrpSpPr/>
          <p:nvPr/>
        </p:nvGrpSpPr>
        <p:grpSpPr>
          <a:xfrm>
            <a:off x="7021440" y="4080240"/>
            <a:ext cx="1857960" cy="1745280"/>
            <a:chOff x="7021440" y="4080240"/>
            <a:chExt cx="1857960" cy="1745280"/>
          </a:xfrm>
        </p:grpSpPr>
        <p:sp>
          <p:nvSpPr>
            <p:cNvPr id="64" name="未知"/>
            <p:cNvSpPr/>
            <p:nvPr/>
          </p:nvSpPr>
          <p:spPr>
            <a:xfrm>
              <a:off x="8273520" y="4755240"/>
              <a:ext cx="605880" cy="80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未知"/>
            <p:cNvSpPr/>
            <p:nvPr/>
          </p:nvSpPr>
          <p:spPr>
            <a:xfrm>
              <a:off x="7653240" y="4900320"/>
              <a:ext cx="584640" cy="58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未知"/>
            <p:cNvSpPr/>
            <p:nvPr/>
          </p:nvSpPr>
          <p:spPr>
            <a:xfrm>
              <a:off x="7484760" y="4791240"/>
              <a:ext cx="556560" cy="56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未知"/>
            <p:cNvSpPr/>
            <p:nvPr/>
          </p:nvSpPr>
          <p:spPr>
            <a:xfrm>
              <a:off x="8114400" y="4611960"/>
              <a:ext cx="261720" cy="9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未知"/>
            <p:cNvSpPr/>
            <p:nvPr/>
          </p:nvSpPr>
          <p:spPr>
            <a:xfrm>
              <a:off x="8200800" y="4434840"/>
              <a:ext cx="254880" cy="112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未知"/>
            <p:cNvSpPr/>
            <p:nvPr/>
          </p:nvSpPr>
          <p:spPr>
            <a:xfrm>
              <a:off x="7854480" y="4080240"/>
              <a:ext cx="275760" cy="30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未知"/>
            <p:cNvSpPr/>
            <p:nvPr/>
          </p:nvSpPr>
          <p:spPr>
            <a:xfrm>
              <a:off x="7749360" y="4406040"/>
              <a:ext cx="48168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未知"/>
            <p:cNvSpPr/>
            <p:nvPr/>
          </p:nvSpPr>
          <p:spPr>
            <a:xfrm>
              <a:off x="7187400" y="4189680"/>
              <a:ext cx="650160" cy="191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未知"/>
            <p:cNvSpPr/>
            <p:nvPr/>
          </p:nvSpPr>
          <p:spPr>
            <a:xfrm>
              <a:off x="7021440" y="4961160"/>
              <a:ext cx="865440" cy="86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" name="未知"/>
          <p:cNvSpPr/>
          <p:nvPr/>
        </p:nvSpPr>
        <p:spPr>
          <a:xfrm>
            <a:off x="2840400" y="4749840"/>
            <a:ext cx="9351000" cy="21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SimSun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imSun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SimSun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SimSun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SimSun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SimSun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pt-BR" sz="2400" spc="-1" strike="noStrike">
                <a:latin typeface="Times New Roman"/>
              </a:defRPr>
            </a:lvl1pPr>
          </a:lstStyle>
          <a:p>
            <a:endParaRPr b="0" lang="pt-B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29200" y="2133720"/>
            <a:ext cx="1123056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SimSun"/>
              </a:rPr>
              <a:t>Bem Vindos !!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927040" y="5816520"/>
            <a:ext cx="6264720" cy="1041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Édio de Melo Pereira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SimSun"/>
              </a:rPr>
              <a:t>Plataformas Inteligentes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344240"/>
            <a:ext cx="10972440" cy="5037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Digitalização da Informação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Cibercultura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Redes Sociais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Dimensões da Comunicação Digital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Interação Mediada por Computador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Convergência das Mídias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Plataformas Digitais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Hipertextualidade, Multimídia, Mobilidade e Ubiquidade.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SimSun"/>
              </a:rPr>
              <a:t>Digitalização da Informação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SimSun"/>
              </a:rPr>
              <a:t>Demais Conteúdos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Empreendedorismo/ Startups 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SimSun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Processo e desenvolvimento de aplicações  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SimSun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Arquiteturas nativas de sistemas operacionais e cross  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SimSun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Desenvolvimento API cross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SimSu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436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2024-01-14T13:48:13Z</dcterms:created>
  <dc:creator>Edio</dc:creator>
  <dc:description/>
  <dc:language>pt-BR</dc:language>
  <cp:lastModifiedBy/>
  <dcterms:modified xsi:type="dcterms:W3CDTF">2024-01-14T16:05:15Z</dcterms:modified>
  <cp:revision>2</cp:revision>
  <dc:subject/>
  <dc:title>Bem Vindos !!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BEFF4DB9A57D4791AFED3D9AF462349D_11</vt:lpwstr>
  </property>
  <property fmtid="{D5CDD505-2E9C-101B-9397-08002B2CF9AE}" pid="3" name="KSOProductBuildVer">
    <vt:lpwstr>1033-12.2.0.13412</vt:lpwstr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