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Bem Vindos !!</a:t>
            </a:r>
            <a:endParaRPr lang="pt-B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7090" y="5816600"/>
            <a:ext cx="6264910" cy="1041400"/>
          </a:xfrm>
        </p:spPr>
        <p:txBody>
          <a:bodyPr/>
          <a:p>
            <a:r>
              <a:rPr lang="pt-BR" altLang="en-US"/>
              <a:t>Édio de Melo Pereira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Plataformas Inteligentes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4295"/>
            <a:ext cx="10972800" cy="5038090"/>
          </a:xfrm>
        </p:spPr>
        <p:txBody>
          <a:bodyPr/>
          <a:p>
            <a:r>
              <a:rPr lang="pt-BR" altLang="en-US"/>
              <a:t>Digitalização da Informação</a:t>
            </a:r>
            <a:endParaRPr lang="pt-BR" altLang="en-US"/>
          </a:p>
          <a:p>
            <a:r>
              <a:rPr lang="pt-BR" altLang="en-US"/>
              <a:t>Cibercultura</a:t>
            </a:r>
            <a:endParaRPr lang="pt-BR" altLang="en-US"/>
          </a:p>
          <a:p>
            <a:r>
              <a:rPr lang="pt-BR" altLang="en-US"/>
              <a:t> Redes Sociais</a:t>
            </a:r>
            <a:endParaRPr lang="pt-BR" altLang="en-US"/>
          </a:p>
          <a:p>
            <a:r>
              <a:rPr lang="pt-BR" altLang="en-US"/>
              <a:t>Dimensões da Comunicação Digital</a:t>
            </a:r>
            <a:endParaRPr lang="pt-BR" altLang="en-US"/>
          </a:p>
          <a:p>
            <a:r>
              <a:rPr lang="pt-BR" altLang="en-US"/>
              <a:t>Interação Mediada por Computador</a:t>
            </a:r>
            <a:endParaRPr lang="pt-BR" altLang="en-US"/>
          </a:p>
          <a:p>
            <a:r>
              <a:rPr lang="pt-BR" altLang="en-US"/>
              <a:t>Convergência das Mídias</a:t>
            </a:r>
            <a:endParaRPr lang="pt-BR" altLang="en-US"/>
          </a:p>
          <a:p>
            <a:r>
              <a:rPr lang="pt-BR" altLang="en-US"/>
              <a:t>Plataformas Digitais</a:t>
            </a:r>
            <a:endParaRPr lang="pt-BR" altLang="en-US"/>
          </a:p>
          <a:p>
            <a:r>
              <a:rPr lang="pt-BR" altLang="en-US"/>
              <a:t>Hipertextualidade, Multimídia, Mobilidade e Ubiquidade. 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Digitalização da Informação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Empreendedorismo/ Startups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Processo e desenvolvimento de aplicações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Processo e desenvolvimento de aplicações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Desenvolvimento API cross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Presentation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!!</dc:title>
  <dc:creator>Edio</dc:creator>
  <cp:lastModifiedBy>Edio</cp:lastModifiedBy>
  <cp:revision>1</cp:revision>
  <dcterms:created xsi:type="dcterms:W3CDTF">2024-01-14T13:48:13Z</dcterms:created>
  <dcterms:modified xsi:type="dcterms:W3CDTF">2024-01-14T13:48:13Z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BEFF4DB9A57D4791AFED3D9AF462349D_11</vt:lpwstr>
  </property>
  <property fmtid="{D5CDD505-2E9C-101B-9397-08002B2CF9AE}" pid="3" name="KSOProductBuildVer">
    <vt:lpwstr>1033-12.2.0.13412</vt:lpwstr>
  </property>
</Properties>
</file>