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6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64770"/>
            <a:ext cx="12191365" cy="69748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64770"/>
            <a:ext cx="12190730" cy="1694180"/>
          </a:xfrm>
        </p:spPr>
        <p:txBody>
          <a:bodyPr>
            <a:normAutofit fontScale="90000"/>
          </a:bodyPr>
          <a:lstStyle/>
          <a:p>
            <a:pPr algn="l"/>
            <a:r>
              <a:rPr lang="pt-BR" altLang="en-US" dirty="0"/>
              <a:t>Cibercultura, Redes Sociais e Dimensões da Comunicação Digital</a:t>
            </a:r>
            <a:endParaRPr lang="pt-B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68665" y="6355715"/>
            <a:ext cx="3823335" cy="554355"/>
          </a:xfrm>
        </p:spPr>
        <p:txBody>
          <a:bodyPr/>
          <a:lstStyle/>
          <a:p>
            <a:r>
              <a:rPr lang="pt-BR" altLang="en-US"/>
              <a:t>Édio de Melo Pereira</a:t>
            </a:r>
            <a:endParaRPr lang="pt-B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12725" y="352425"/>
            <a:ext cx="8531860" cy="1355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/>
              <a:t>Se você tentar explicar o desenvolvimento de novas formas de comunicação transversaais, interativas e cooperativas, ouvirá como resposta um discurso sobre os ganhos fabulosos de Bill Gates, presidente da Microsoft.</a:t>
            </a:r>
            <a:endParaRPr lang="pt-BR" altLang="en-US"/>
          </a:p>
        </p:txBody>
      </p:sp>
      <p:pic>
        <p:nvPicPr>
          <p:cNvPr id="111" name="Picture 110"/>
          <p:cNvPicPr/>
          <p:nvPr/>
        </p:nvPicPr>
        <p:blipFill>
          <a:blip r:embed="rId2"/>
          <a:stretch>
            <a:fillRect/>
          </a:stretch>
        </p:blipFill>
        <p:spPr>
          <a:xfrm>
            <a:off x="3642995" y="1962150"/>
            <a:ext cx="4906010" cy="33089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71145" y="34163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Albert Einstein :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- Bomba demográfica</a:t>
            </a:r>
            <a:endParaRPr lang="pt-BR" altLang="en-US"/>
          </a:p>
          <a:p>
            <a:r>
              <a:rPr lang="pt-BR" altLang="en-US"/>
              <a:t>- Bomba atômica</a:t>
            </a:r>
            <a:endParaRPr lang="pt-BR" altLang="en-US"/>
          </a:p>
          <a:p>
            <a:r>
              <a:rPr lang="pt-BR" altLang="en-US"/>
              <a:t>- Bomba das telecomunicações</a:t>
            </a:r>
            <a:endParaRPr lang="pt-BR" altLang="en-US"/>
          </a:p>
        </p:txBody>
      </p:sp>
      <p:pic>
        <p:nvPicPr>
          <p:cNvPr id="112" name="Picture 111"/>
          <p:cNvPicPr/>
          <p:nvPr/>
        </p:nvPicPr>
        <p:blipFill>
          <a:blip r:embed="rId2"/>
          <a:stretch>
            <a:fillRect/>
          </a:stretch>
        </p:blipFill>
        <p:spPr>
          <a:xfrm>
            <a:off x="6353175" y="678180"/>
            <a:ext cx="5084445" cy="5502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445135" y="285178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Roy Ascott: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- Segundo dilúvio</a:t>
            </a:r>
            <a:endParaRPr lang="pt-B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19405" y="496570"/>
            <a:ext cx="8375650" cy="1467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/>
              <a:t>Linha tênue entre 2 pontos: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- Resolução superpopulacional com guerras</a:t>
            </a:r>
            <a:endParaRPr lang="pt-BR" altLang="en-US"/>
          </a:p>
        </p:txBody>
      </p:sp>
      <p:pic>
        <p:nvPicPr>
          <p:cNvPr id="113" name="Picture 112"/>
          <p:cNvPicPr/>
          <p:nvPr/>
        </p:nvPicPr>
        <p:blipFill>
          <a:blip r:embed="rId2"/>
          <a:stretch>
            <a:fillRect/>
          </a:stretch>
        </p:blipFill>
        <p:spPr>
          <a:xfrm>
            <a:off x="3887470" y="2507615"/>
            <a:ext cx="4417060" cy="38119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4" name="Picture 113"/>
          <p:cNvPicPr/>
          <p:nvPr/>
        </p:nvPicPr>
        <p:blipFill>
          <a:blip r:embed="rId2"/>
          <a:stretch>
            <a:fillRect/>
          </a:stretch>
        </p:blipFill>
        <p:spPr>
          <a:xfrm>
            <a:off x="3665220" y="1363980"/>
            <a:ext cx="6858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144780" y="67945"/>
            <a:ext cx="8375650" cy="1467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/>
              <a:t>Linha tenue entre 2 pontos: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- Exaltação do indivíduo, o humano considerado como o maior valor, recurso maravilhoso e sem preço (Telecomunicações : estender uma ponta à outra do mundo as possibilidades de contato amigável. )</a:t>
            </a:r>
            <a:endParaRPr lang="pt-B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805940" y="564515"/>
            <a:ext cx="8580120" cy="1842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/>
              <a:t>A segunda solução, simbolizada pelas telecomunicações, implica o reconhecimento do outro, a aceitação e ajuda mútuas, a cooperaçãao, aa ssociação, a negociação, para aaalém das diferenças de pontos de vistas e de interesses.</a:t>
            </a:r>
            <a:endParaRPr lang="pt-BR" altLang="en-US"/>
          </a:p>
          <a:p>
            <a:r>
              <a:rPr lang="pt-BR" altLang="en-US"/>
              <a:t>- Uma ponta a outra</a:t>
            </a:r>
            <a:endParaRPr lang="pt-BR" altLang="en-US"/>
          </a:p>
        </p:txBody>
      </p:sp>
      <p:pic>
        <p:nvPicPr>
          <p:cNvPr id="118" name="Picture 117"/>
          <p:cNvPicPr/>
          <p:nvPr/>
        </p:nvPicPr>
        <p:blipFill>
          <a:blip r:embed="rId2"/>
          <a:stretch>
            <a:fillRect/>
          </a:stretch>
        </p:blipFill>
        <p:spPr>
          <a:xfrm>
            <a:off x="3468370" y="2566035"/>
            <a:ext cx="5255260" cy="36328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172210" y="1962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Primeiro dilúvio -&gt; Arca unica</a:t>
            </a:r>
            <a:endParaRPr lang="pt-BR" altLang="en-US"/>
          </a:p>
        </p:txBody>
      </p:sp>
      <p:pic>
        <p:nvPicPr>
          <p:cNvPr id="121" name="Picture 120"/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0" y="3714750"/>
            <a:ext cx="5905500" cy="3143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0" name="Picture 119"/>
          <p:cNvPicPr/>
          <p:nvPr/>
        </p:nvPicPr>
        <p:blipFill>
          <a:blip r:embed="rId3"/>
          <a:stretch>
            <a:fillRect/>
          </a:stretch>
        </p:blipFill>
        <p:spPr>
          <a:xfrm>
            <a:off x="608965" y="739140"/>
            <a:ext cx="6096000" cy="342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7694930" y="29578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Segundo dilúvio -&gt; Arcas dançam entre sí</a:t>
            </a:r>
            <a:endParaRPr lang="pt-BR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579245" y="544893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Diluvio que nao apaga as marcas do conhecimento, mistura todas as partes</a:t>
            </a:r>
            <a:endParaRPr lang="pt-B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675130" y="554355"/>
            <a:ext cx="8842375" cy="2047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/>
              <a:t>“ O fino enredamento dos humanos de todos os horizontes em um único e imenso tecido aberto e interativo gera uma situação absolutamente inédita e portadora de esperança ”</a:t>
            </a:r>
            <a:endParaRPr lang="pt-BR" altLang="en-US"/>
          </a:p>
        </p:txBody>
      </p:sp>
      <p:pic>
        <p:nvPicPr>
          <p:cNvPr id="117" name="Picture 116"/>
          <p:cNvPicPr/>
          <p:nvPr/>
        </p:nvPicPr>
        <p:blipFill>
          <a:blip r:embed="rId2"/>
          <a:stretch>
            <a:fillRect/>
          </a:stretch>
        </p:blipFill>
        <p:spPr>
          <a:xfrm>
            <a:off x="2934335" y="2379345"/>
            <a:ext cx="6322695" cy="36366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0" y="635"/>
            <a:ext cx="12191365" cy="8293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pt-BR" altLang="en-US" sz="2800" b="1"/>
              <a:t>Atividade</a:t>
            </a:r>
            <a:endParaRPr lang="pt-BR" altLang="en-US"/>
          </a:p>
          <a:p>
            <a:endParaRPr lang="en-US"/>
          </a:p>
          <a:p>
            <a:endParaRPr lang="en-US"/>
          </a:p>
          <a:p>
            <a:r>
              <a:rPr lang="en-US"/>
              <a:t>Título da Tarefa: Reflexões Críticas sobre a Cibercultura e a Inundação de Informações</a:t>
            </a:r>
            <a:endParaRPr lang="en-US"/>
          </a:p>
          <a:p>
            <a:endParaRPr lang="en-US"/>
          </a:p>
          <a:p>
            <a:r>
              <a:rPr lang="en-US"/>
              <a:t>Descrição da Tarefa:</a:t>
            </a:r>
            <a:r>
              <a:rPr lang="pt-BR" altLang="en-US"/>
              <a:t> </a:t>
            </a:r>
            <a:r>
              <a:rPr lang="en-US"/>
              <a:t>Nesta tarefa, </a:t>
            </a:r>
            <a:r>
              <a:rPr lang="pt-BR" altLang="en-US"/>
              <a:t>quero</a:t>
            </a:r>
            <a:r>
              <a:rPr lang="en-US"/>
              <a:t> convida</a:t>
            </a:r>
            <a:r>
              <a:rPr lang="pt-BR" altLang="en-US"/>
              <a:t>r vocês</a:t>
            </a:r>
            <a:r>
              <a:rPr lang="en-US"/>
              <a:t> a refletir criticamente sobre a cibercultura e o fenômeno da inundação de informações que vivenciamos na era digital. </a:t>
            </a:r>
            <a:r>
              <a:rPr lang="pt-BR" altLang="en-US"/>
              <a:t>Quero que p</a:t>
            </a:r>
            <a:r>
              <a:rPr lang="en-US"/>
              <a:t>ensem sobre como as informações </a:t>
            </a:r>
            <a:r>
              <a:rPr lang="pt-BR"/>
              <a:t>eram tratadas antigamente</a:t>
            </a:r>
            <a:r>
              <a:rPr lang="en-US"/>
              <a:t> e </a:t>
            </a:r>
            <a:r>
              <a:rPr lang="pt-BR" altLang="en-US"/>
              <a:t>como hoje estão sendo </a:t>
            </a:r>
            <a:r>
              <a:rPr lang="en-US"/>
              <a:t>multiplicadas em uma escala sem precedentes.</a:t>
            </a:r>
            <a:endParaRPr lang="en-US"/>
          </a:p>
          <a:p>
            <a:endParaRPr lang="en-US"/>
          </a:p>
          <a:p>
            <a:r>
              <a:rPr lang="en-US"/>
              <a:t>Instruções:</a:t>
            </a:r>
            <a:endParaRPr lang="en-US"/>
          </a:p>
          <a:p>
            <a:endParaRPr lang="en-US"/>
          </a:p>
          <a:p>
            <a:r>
              <a:rPr lang="en-US"/>
              <a:t>1 Introdução: Comece apresentando o conceito de cibercultura e a importância da informação na sociedade contemporânea. </a:t>
            </a:r>
            <a:endParaRPr lang="en-US"/>
          </a:p>
          <a:p>
            <a:endParaRPr lang="en-US"/>
          </a:p>
          <a:p>
            <a:r>
              <a:rPr lang="en-US"/>
              <a:t>2. Desenvolvimento: Discuta como a cibercultura transformou a maneira como lidamos com as informações. Compare e contraste com o passado, quando as informações poderiam se perder mais facilmente. Reflita sobre os prós e contras dessa inundação de informações.</a:t>
            </a:r>
            <a:endParaRPr lang="en-US"/>
          </a:p>
          <a:p>
            <a:endParaRPr lang="en-US"/>
          </a:p>
          <a:p>
            <a:r>
              <a:rPr lang="en-US"/>
              <a:t>3. Conclusão: Conclua com suas próprias opiniões sobre o impacto dessa inundação de informações na sociedade e na vida individual. Como isso afeta nossa capacidade de discernir a qualidade da informação? Quais são as implicações para o futuro?</a:t>
            </a:r>
            <a:endParaRPr lang="en-US"/>
          </a:p>
          <a:p>
            <a:endParaRPr lang="en-US"/>
          </a:p>
          <a:p>
            <a:r>
              <a:rPr lang="pt-BR" altLang="en-US"/>
              <a:t>F</a:t>
            </a:r>
            <a:r>
              <a:rPr lang="en-US"/>
              <a:t>ormato do Texto: O texto deve ser um ensaio dissertativo, seguindo as normas da ABNT. Deve ter uma introdução clara, um desenvolvimento que explore o tema em profundidade e uma conclusão que sintetize suas reflexões.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064000" y="5264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Dimensões da comunicação digital</a:t>
            </a:r>
            <a:endParaRPr lang="pt-BR" altLang="en-US"/>
          </a:p>
        </p:txBody>
      </p:sp>
      <p:pic>
        <p:nvPicPr>
          <p:cNvPr id="122" name="Picture 121"/>
          <p:cNvPicPr/>
          <p:nvPr/>
        </p:nvPicPr>
        <p:blipFill>
          <a:blip r:embed="rId2"/>
          <a:stretch>
            <a:fillRect/>
          </a:stretch>
        </p:blipFill>
        <p:spPr>
          <a:xfrm>
            <a:off x="3540760" y="1757680"/>
            <a:ext cx="5111115" cy="314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8004810" y="609854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Como a internet influencia, encontrar uma pessoa com o google</a:t>
            </a:r>
            <a:endParaRPr lang="pt-B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0" y="-635"/>
            <a:ext cx="12191365" cy="6383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algn="ctr"/>
            <a:r>
              <a:rPr lang="pt-BR" altLang="en-US" sz="2800" b="1"/>
              <a:t>Atividade</a:t>
            </a:r>
            <a:endParaRPr lang="en-US"/>
          </a:p>
          <a:p>
            <a:endParaRPr lang="en-US"/>
          </a:p>
          <a:p>
            <a:r>
              <a:rPr lang="en-US"/>
              <a:t>Título da Tarefa: Explorando as Dimensões da Comunicação Digital</a:t>
            </a:r>
            <a:endParaRPr lang="en-US"/>
          </a:p>
          <a:p>
            <a:endParaRPr lang="en-US"/>
          </a:p>
          <a:p>
            <a:r>
              <a:rPr lang="en-US"/>
              <a:t>Descrição da Tarefa:</a:t>
            </a:r>
            <a:r>
              <a:rPr lang="pt-BR" altLang="en-US"/>
              <a:t> </a:t>
            </a:r>
            <a:r>
              <a:rPr lang="en-US"/>
              <a:t>Nesta tarefa, </a:t>
            </a:r>
            <a:r>
              <a:rPr lang="pt-BR" altLang="en-US"/>
              <a:t>lhes convido</a:t>
            </a:r>
            <a:r>
              <a:rPr lang="en-US"/>
              <a:t> a explorar as várias dimensões da comunicação digital. Pensem sobre como a comunicação digital transformou a maneira como interagimos, compartilhamos informações e nos conectamos uns com os outros.</a:t>
            </a:r>
            <a:endParaRPr lang="en-US"/>
          </a:p>
          <a:p>
            <a:endParaRPr lang="en-US"/>
          </a:p>
          <a:p>
            <a:r>
              <a:rPr lang="en-US" b="1"/>
              <a:t>Instruções</a:t>
            </a:r>
            <a:endParaRPr lang="en-US"/>
          </a:p>
          <a:p>
            <a:endParaRPr lang="en-US"/>
          </a:p>
          <a:p>
            <a:r>
              <a:rPr lang="en-US"/>
              <a:t>Introdução: Comece apresentando o conceito de comunicação digital e sua relevância na sociedade contemporânea.</a:t>
            </a:r>
            <a:endParaRPr lang="en-US"/>
          </a:p>
          <a:p>
            <a:endParaRPr lang="en-US"/>
          </a:p>
          <a:p>
            <a:r>
              <a:rPr lang="en-US"/>
              <a:t>Desenvolvimento: Discuta as várias dimensões da comunicação digital, como a velocidade, a capacidade de alcançar um público global, a interatividade, a multimodalidade, entre outros. Reflita sobre como essas dimensões afetam a maneira como nos comunicamos e compartilhamos informações.</a:t>
            </a:r>
            <a:endParaRPr lang="en-US"/>
          </a:p>
          <a:p>
            <a:endParaRPr lang="en-US"/>
          </a:p>
          <a:p>
            <a:r>
              <a:rPr lang="en-US"/>
              <a:t>Conclusão: Conclua com suas próprias opiniões sobre o impacto da comunicação digital na sociedade e na vida individual. Quais são as implicações para o futuro?</a:t>
            </a:r>
            <a:endParaRPr lang="en-US"/>
          </a:p>
          <a:p>
            <a:endParaRPr lang="en-US"/>
          </a:p>
          <a:p>
            <a:r>
              <a:rPr lang="en-US"/>
              <a:t>Formato do Texto: O texto deve ser um ensaio dissertativo, seguindo as normas da ABNT. Deve ter uma introdução clara, um desenvolvimento que explore o tema em profundidade e uma conclusão que sintetize suas reflexões.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2192000" cy="6858000"/>
          </a:xfrm>
          <a:prstGeom prst="rect">
            <a:avLst/>
          </a:prstGeom>
        </p:spPr>
      </p:pic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1803400" y="802005"/>
            <a:ext cx="9144000" cy="5448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5567680" y="280035"/>
            <a:ext cx="260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Pensar criticamente</a:t>
            </a:r>
            <a:endParaRPr lang="pt-B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3" name="Picture 122"/>
          <p:cNvPicPr/>
          <p:nvPr/>
        </p:nvPicPr>
        <p:blipFill>
          <a:blip r:embed="rId2"/>
          <a:stretch>
            <a:fillRect/>
          </a:stretch>
        </p:blipFill>
        <p:spPr>
          <a:xfrm>
            <a:off x="2762250" y="1800225"/>
            <a:ext cx="6667500" cy="4000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5304790" y="457835"/>
            <a:ext cx="1582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Redes Sociais</a:t>
            </a:r>
            <a:endParaRPr lang="pt-B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0" y="0"/>
            <a:ext cx="12192000" cy="6400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200" b="1"/>
              <a:t>Atividade</a:t>
            </a:r>
            <a:endParaRPr lang="pt-BR" altLang="en-US" sz="3200" b="1"/>
          </a:p>
          <a:p>
            <a:pPr algn="ctr"/>
            <a:endParaRPr lang="en-US"/>
          </a:p>
          <a:p>
            <a:r>
              <a:rPr lang="en-US"/>
              <a:t>Título da Tarefa: Reflexões Críticas sobre Redes Sociais</a:t>
            </a:r>
            <a:endParaRPr lang="en-US"/>
          </a:p>
          <a:p>
            <a:endParaRPr lang="en-US"/>
          </a:p>
          <a:p>
            <a:r>
              <a:rPr lang="en-US"/>
              <a:t>Descrição da Tarefa:</a:t>
            </a:r>
            <a:r>
              <a:rPr lang="pt-BR" altLang="en-US"/>
              <a:t> </a:t>
            </a:r>
            <a:r>
              <a:rPr lang="en-US"/>
              <a:t>Nesta tarefa, </a:t>
            </a:r>
            <a:r>
              <a:rPr lang="pt-BR" altLang="en-US"/>
              <a:t>convido vocês</a:t>
            </a:r>
            <a:r>
              <a:rPr lang="en-US"/>
              <a:t> a refletir criticamente sobre as redes sociais. Pensem sobre como as redes sociais transformaram a maneira como nos comunicamos, compartilhamos informações e nos conectamos uns com os outros.</a:t>
            </a:r>
            <a:endParaRPr lang="en-US"/>
          </a:p>
          <a:p>
            <a:endParaRPr lang="en-US"/>
          </a:p>
          <a:p>
            <a:r>
              <a:rPr lang="en-US" b="1"/>
              <a:t>Instruções</a:t>
            </a:r>
            <a:endParaRPr lang="en-US"/>
          </a:p>
          <a:p>
            <a:endParaRPr lang="en-US"/>
          </a:p>
          <a:p>
            <a:r>
              <a:rPr lang="en-US"/>
              <a:t>Introdução: Comece apresentando o conceito de redes sociais e sua relevância na sociedade contemporânea.</a:t>
            </a:r>
            <a:endParaRPr lang="en-US"/>
          </a:p>
          <a:p>
            <a:endParaRPr lang="en-US"/>
          </a:p>
          <a:p>
            <a:r>
              <a:rPr lang="en-US"/>
              <a:t>Desenvolvimento: Discuta os vários aspectos das redes sociais, como a interação social, a disseminação de informações, a formação de comunidades online, entre outros. Reflita sobre como esses aspectos afetam a maneira como nos comunicamos e compartilhamos informações.</a:t>
            </a:r>
            <a:endParaRPr lang="en-US"/>
          </a:p>
          <a:p>
            <a:endParaRPr lang="en-US"/>
          </a:p>
          <a:p>
            <a:r>
              <a:rPr lang="en-US"/>
              <a:t>Conclusão: Conclua com suas próprias opiniões sobre o impacto das redes sociais na sociedade e na vida individual. Quais são as implicações para o futuro?</a:t>
            </a:r>
            <a:endParaRPr lang="en-US"/>
          </a:p>
          <a:p>
            <a:endParaRPr lang="en-US"/>
          </a:p>
          <a:p>
            <a:r>
              <a:rPr lang="en-US"/>
              <a:t>Formato do Texto: O texto deve ser um ensaio dissertativo, seguindo as normas da ABNT. Deve ter uma introdução clara, um desenvolvimento que explore o tema em profundidade e uma conclusão que sintetize suas reflexões.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218430" y="154940"/>
            <a:ext cx="1755140" cy="35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/>
              <a:t>Referências</a:t>
            </a:r>
            <a:endParaRPr lang="pt-BR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794385" y="9309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Livro: LÉVY, Pierre. Cibercultura</a:t>
            </a:r>
            <a:endParaRPr lang="pt-B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4" name="Picture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4636135" y="2016125"/>
            <a:ext cx="3503295" cy="33889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257810" y="337820"/>
            <a:ext cx="4916805" cy="1429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2800"/>
              <a:t>- Cinema</a:t>
            </a:r>
            <a:br>
              <a:rPr lang="pt-BR" altLang="en-US" sz="2800"/>
            </a:br>
            <a:r>
              <a:rPr lang="pt-BR" altLang="en-US" sz="2800"/>
              <a:t>- Mudança que está acontecendo hoje (Cibercultura</a:t>
            </a:r>
            <a:endParaRPr lang="pt-BR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5" name="Picture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2613660" y="518795"/>
            <a:ext cx="6964680" cy="5562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6" name="Picture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410845"/>
            <a:ext cx="9906000" cy="6235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7" name="Picture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1917065" y="1610995"/>
            <a:ext cx="8358505" cy="29057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8" name="Picture 107"/>
          <p:cNvPicPr/>
          <p:nvPr/>
        </p:nvPicPr>
        <p:blipFill>
          <a:blip r:embed="rId2"/>
          <a:stretch>
            <a:fillRect/>
          </a:stretch>
        </p:blipFill>
        <p:spPr>
          <a:xfrm>
            <a:off x="3484318" y="0"/>
            <a:ext cx="4842365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9" name="Picture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4773295" y="0"/>
            <a:ext cx="6858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055370" y="661670"/>
            <a:ext cx="2454910" cy="396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/>
              <a:t>Nem tudo é flores</a:t>
            </a:r>
            <a:endParaRPr lang="pt-B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0" name="Picture 109"/>
          <p:cNvPicPr/>
          <p:nvPr/>
        </p:nvPicPr>
        <p:blipFill>
          <a:blip r:embed="rId2"/>
          <a:stretch>
            <a:fillRect/>
          </a:stretch>
        </p:blipFill>
        <p:spPr>
          <a:xfrm>
            <a:off x="2438400" y="0"/>
            <a:ext cx="9753600" cy="6477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406400" y="360680"/>
            <a:ext cx="1661160" cy="3778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/>
              <a:t>Os vendedores invadem a internet</a:t>
            </a:r>
            <a:endParaRPr lang="pt-B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4936</Words>
  <Application>WPS Presentation</Application>
  <PresentationFormat>Widescreen</PresentationFormat>
  <Paragraphs>107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Cibercultura, Redes Sociais e Dimensões da Comunicação Digital</dc:title>
  <dc:creator/>
  <cp:lastModifiedBy>Edio</cp:lastModifiedBy>
  <cp:revision>6</cp:revision>
  <dcterms:created xsi:type="dcterms:W3CDTF">2024-01-21T17:16:53Z</dcterms:created>
  <dcterms:modified xsi:type="dcterms:W3CDTF">2024-01-21T20:52:23Z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4004412876814680925980D1AB682B75_12</vt:lpwstr>
  </property>
  <property fmtid="{D5CDD505-2E9C-101B-9397-08002B2CF9AE}" pid="3" name="KSOProductBuildVer">
    <vt:lpwstr>1033-12.2.0.13431</vt:lpwstr>
  </property>
</Properties>
</file>