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9" r:id="rId5"/>
    <p:sldId id="260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0"/>
            <a:ext cx="1219073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" y="0"/>
            <a:ext cx="4483100" cy="2620645"/>
          </a:xfrm>
        </p:spPr>
        <p:txBody>
          <a:bodyPr>
            <a:normAutofit/>
          </a:bodyPr>
          <a:lstStyle/>
          <a:p>
            <a:r>
              <a:rPr lang="pt-PT" altLang="zh-CN" sz="3110"/>
              <a:t>Conceitos e tipos de empreendedorismo </a:t>
            </a:r>
            <a:br>
              <a:rPr lang="pt-PT" altLang="zh-CN" sz="3110"/>
            </a:br>
            <a:endParaRPr lang="pt-PT" altLang="zh-CN" sz="311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297670" y="6444615"/>
            <a:ext cx="2894330" cy="413385"/>
          </a:xfrm>
        </p:spPr>
        <p:txBody>
          <a:bodyPr/>
          <a:lstStyle/>
          <a:p>
            <a:r>
              <a:rPr lang="pt-PT" altLang="zh-CN"/>
              <a:t>Édio de Melo Pereira</a:t>
            </a:r>
            <a:endParaRPr lang="pt-PT" altLang="zh-CN"/>
          </a:p>
        </p:txBody>
      </p:sp>
      <p:sp>
        <p:nvSpPr>
          <p:cNvPr id="7" name="Text Box 6"/>
          <p:cNvSpPr txBox="1"/>
          <p:nvPr/>
        </p:nvSpPr>
        <p:spPr>
          <a:xfrm>
            <a:off x="8312785" y="0"/>
            <a:ext cx="3879215" cy="3917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zh-CN" sz="311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Caracteristicas do empreendedor: habilidades, atitudes e caracteristicas dos empreendedores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270" y="6011545"/>
            <a:ext cx="6191885" cy="8464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zh-CN" sz="311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Oportunidades de negócios</a:t>
            </a:r>
            <a:r>
              <a:rPr lang="pt-PT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 </a:t>
            </a:r>
            <a:endParaRPr lang="pt-PT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0" y="0"/>
            <a:ext cx="14635480" cy="64623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* Conceitos e tipos de empreendedorismo*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Conceitos Básicos de Empreendedorismo:</a:t>
            </a:r>
            <a:endParaRPr lang="en-US"/>
          </a:p>
          <a:p>
            <a:pPr algn="l"/>
            <a:r>
              <a:rPr lang="en-US"/>
              <a:t>Definição de Empreendedorismo: Explique o que é empreendedorismo e como ele difere de outras atividades comerciais.</a:t>
            </a:r>
            <a:endParaRPr lang="en-US"/>
          </a:p>
          <a:p>
            <a:pPr algn="l"/>
            <a:r>
              <a:rPr lang="en-US"/>
              <a:t>Características do Empreendedor: Discuta as qualidades e habilidades essenciais para ser um empreendedor bem-sucedido.</a:t>
            </a:r>
            <a:endParaRPr lang="en-US"/>
          </a:p>
          <a:p>
            <a:pPr algn="l"/>
            <a:r>
              <a:rPr lang="en-US"/>
              <a:t>Processo Empreendedor: Aborde as etapas envolvidas na criação e gestão de um negócio.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Tipos de Empreendedorismo:</a:t>
            </a:r>
            <a:endParaRPr lang="en-US"/>
          </a:p>
          <a:p>
            <a:pPr algn="l"/>
            <a:r>
              <a:rPr lang="en-US"/>
              <a:t>Empreendedorismo Corporativo: Como os desenvolvedores podem inovar dentro de uma empresa existente.</a:t>
            </a:r>
            <a:endParaRPr lang="en-US"/>
          </a:p>
          <a:p>
            <a:pPr algn="l"/>
            <a:r>
              <a:rPr lang="en-US"/>
              <a:t>Empreendedorismo Social: Explique como usar habilidades de programação para resolver problemas sociais.</a:t>
            </a:r>
            <a:endParaRPr lang="en-US"/>
          </a:p>
          <a:p>
            <a:pPr algn="l"/>
            <a:r>
              <a:rPr lang="en-US"/>
              <a:t>Empreendedorismo Digital: Fale sobre oportunidades no mundo online, como desenvolvimento de aplicativos, e-commerce e marketing digital.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Desafios e Oportunidades para Estudantes de Programação:</a:t>
            </a:r>
            <a:endParaRPr lang="en-US"/>
          </a:p>
          <a:p>
            <a:pPr algn="l"/>
            <a:r>
              <a:rPr lang="en-US"/>
              <a:t>Mercado de Trabalho: Analise as tendências de emprego para desenvolvedores e como o empreendedorismo pode ser uma alternativa.</a:t>
            </a:r>
            <a:endParaRPr lang="en-US"/>
          </a:p>
          <a:p>
            <a:pPr algn="l"/>
            <a:r>
              <a:rPr lang="en-US"/>
              <a:t>Ideias de Negócios: Sugira ideias específicas de negócios relacionadas à tecnologia.</a:t>
            </a:r>
            <a:endParaRPr lang="en-US"/>
          </a:p>
          <a:p>
            <a:pPr algn="l"/>
            <a:r>
              <a:rPr lang="en-US"/>
              <a:t>Networking e Colaboração: Destaque a importância de construir uma rede de contatos e colaborar com outros empreendedores.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Aspectos Práticos:</a:t>
            </a:r>
            <a:endParaRPr lang="en-US"/>
          </a:p>
          <a:p>
            <a:pPr algn="l"/>
            <a:r>
              <a:rPr lang="en-US"/>
              <a:t>Abertura de Empresa: Explique os passos para abrir um CNPJ (Cadastro Nacional de Pessoa Jurídica) e os diferentes tipos de empresas.</a:t>
            </a:r>
            <a:endParaRPr lang="en-US"/>
          </a:p>
          <a:p>
            <a:pPr algn="l"/>
            <a:r>
              <a:rPr lang="en-US"/>
              <a:t>Gestão Financeira: Introduza conceitos básicos de finanças, como fluxo de caixa, orçamento e investimentos.</a:t>
            </a:r>
            <a:endParaRPr lang="en-US"/>
          </a:p>
          <a:p>
            <a:pPr algn="l"/>
            <a:r>
              <a:rPr lang="en-US"/>
              <a:t>Marketing e Vendas: Como promover produtos ou serviços usando estratégias digitais.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0" y="0"/>
            <a:ext cx="1219263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* Caracteristicas do empreendedor: habilidades, atitudes e caracteristicas dos empreendedores *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Habilidades Essenciais:</a:t>
            </a:r>
            <a:endParaRPr lang="en-US"/>
          </a:p>
          <a:p>
            <a:pPr algn="l"/>
            <a:r>
              <a:rPr lang="en-US">
                <a:sym typeface="+mn-ea"/>
              </a:rPr>
              <a:t>Habilidade Técnica: Os empreendedores de tecnologia precisam dominar habilidades específicas, como programação, desenvolvimento web, banco de dados e segurança cibernética.</a:t>
            </a:r>
            <a:endParaRPr lang="en-US"/>
          </a:p>
          <a:p>
            <a:pPr algn="l"/>
            <a:r>
              <a:rPr lang="en-US">
                <a:sym typeface="+mn-ea"/>
              </a:rPr>
              <a:t>Resolução de Problemas: A capacidade de identificar e resolver problemas é fundamental para criar soluções inovadoras.</a:t>
            </a:r>
            <a:endParaRPr lang="en-US"/>
          </a:p>
          <a:p>
            <a:pPr algn="l"/>
            <a:r>
              <a:rPr lang="en-US">
                <a:sym typeface="+mn-ea"/>
              </a:rPr>
              <a:t>Aprendizado Contínuo: Estar disposto a aprender constantemente, acompanhar as tendências tecnológicas e adquirir novos conhecimentos.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Atitudes e Mentalidade Empreendedora:</a:t>
            </a:r>
            <a:endParaRPr lang="en-US"/>
          </a:p>
          <a:p>
            <a:pPr algn="l"/>
            <a:r>
              <a:rPr lang="en-US">
                <a:sym typeface="+mn-ea"/>
              </a:rPr>
              <a:t>Visão e Ambição: Ter uma visão clara do que deseja alcançar e a ambição de transformá-la em realidade.</a:t>
            </a:r>
            <a:endParaRPr lang="en-US"/>
          </a:p>
          <a:p>
            <a:pPr algn="l"/>
            <a:r>
              <a:rPr lang="en-US">
                <a:sym typeface="+mn-ea"/>
              </a:rPr>
              <a:t>Persistência e Resiliência: O empreendedorismo envolve desafios e fracassos. A resiliência é crucial para superar obstáculos.</a:t>
            </a:r>
            <a:endParaRPr lang="en-US"/>
          </a:p>
          <a:p>
            <a:pPr algn="l"/>
            <a:r>
              <a:rPr lang="en-US">
                <a:sym typeface="+mn-ea"/>
              </a:rPr>
              <a:t>Autoconfiança e Autoestima: Acreditar em si mesmo e em suas habilidades é essencial para enfrentar riscos.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Características Pessoais:</a:t>
            </a:r>
            <a:endParaRPr lang="en-US"/>
          </a:p>
          <a:p>
            <a:pPr algn="l"/>
            <a:r>
              <a:rPr lang="en-US">
                <a:sym typeface="+mn-ea"/>
              </a:rPr>
              <a:t>Criatividade e Inovação: Pensar fora da caixa e encontrar soluções originais.</a:t>
            </a:r>
            <a:endParaRPr lang="en-US"/>
          </a:p>
          <a:p>
            <a:pPr algn="l"/>
            <a:r>
              <a:rPr lang="en-US">
                <a:sym typeface="+mn-ea"/>
              </a:rPr>
              <a:t>Liderança: Capacidade de influenciar e motivar outras pessoas.</a:t>
            </a:r>
            <a:endParaRPr lang="en-US"/>
          </a:p>
          <a:p>
            <a:pPr algn="l"/>
            <a:r>
              <a:rPr lang="en-US">
                <a:sym typeface="+mn-ea"/>
              </a:rPr>
              <a:t>Networking: Construir relacionamentos profissionais é importante para oportunidades de negócios.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Desenvolvimento de Negócios:</a:t>
            </a:r>
            <a:endParaRPr lang="en-US"/>
          </a:p>
          <a:p>
            <a:pPr algn="l"/>
            <a:r>
              <a:rPr lang="en-US">
                <a:sym typeface="+mn-ea"/>
              </a:rPr>
              <a:t>Identificação de Oportunidades: Saber identificar nichos de mercado e necessidades não atendidas.</a:t>
            </a:r>
            <a:endParaRPr lang="en-US"/>
          </a:p>
          <a:p>
            <a:pPr algn="l"/>
            <a:r>
              <a:rPr lang="en-US">
                <a:sym typeface="+mn-ea"/>
              </a:rPr>
              <a:t>Planejamento Estratégico: Criar planos de negócios sólidos e estratégias para alcançar metas.</a:t>
            </a:r>
            <a:endParaRPr lang="en-US"/>
          </a:p>
          <a:p>
            <a:pPr algn="l"/>
            <a:r>
              <a:rPr lang="en-US">
                <a:sym typeface="+mn-ea"/>
              </a:rPr>
              <a:t>Gestão Financeira: Entender conceitos como fluxo de caixa, investimentos e orçamento.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0" y="0"/>
            <a:ext cx="12192635" cy="8124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Desenvolvimento de Aplicativos e Softwares:</a:t>
            </a:r>
            <a:endParaRPr lang="en-US"/>
          </a:p>
          <a:p>
            <a:pPr algn="l"/>
            <a:r>
              <a:rPr lang="en-US">
                <a:sym typeface="+mn-ea"/>
              </a:rPr>
              <a:t>Criação de Aplicativos Móveis: Desenvolver aplicativos para dispositivos móveis (iOS, Android) que atendam a necessidades específicas dos usuários.</a:t>
            </a:r>
            <a:endParaRPr lang="en-US"/>
          </a:p>
          <a:p>
            <a:pPr algn="l"/>
            <a:r>
              <a:rPr lang="en-US">
                <a:sym typeface="+mn-ea"/>
              </a:rPr>
              <a:t>Sistemas Web e Desktop: Criar softwares para empresas, organizações ou clientes individuais, abrangendo desde sistemas de gerenciamento até ferramentas personalizadas.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Freelancing e Trabalho Remoto:</a:t>
            </a:r>
            <a:endParaRPr lang="en-US"/>
          </a:p>
          <a:p>
            <a:pPr algn="l"/>
            <a:r>
              <a:rPr lang="en-US">
                <a:sym typeface="+mn-ea"/>
              </a:rPr>
              <a:t>Freelancer de Desenvolvimento: Oferecer seus serviços como desenvolvedor em plataformas freelancers, trabalhando em projetos sob demanda.</a:t>
            </a:r>
            <a:endParaRPr lang="en-US"/>
          </a:p>
          <a:p>
            <a:pPr algn="l"/>
            <a:r>
              <a:rPr lang="en-US">
                <a:sym typeface="+mn-ea"/>
              </a:rPr>
              <a:t>Trabalho Remoto: Aproveitar a flexibilidade do trabalho remoto para colaborar com empresas e startups de qualquer lugar do mundo.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Educação e Tutoria:</a:t>
            </a:r>
            <a:endParaRPr lang="en-US"/>
          </a:p>
          <a:p>
            <a:pPr algn="l"/>
            <a:r>
              <a:rPr lang="en-US">
                <a:sym typeface="+mn-ea"/>
              </a:rPr>
              <a:t>Cursos Online e Tutoriais: Criar cursos online, tutoriais em vídeo ou blogs para ensinar programação a outros estudantes.</a:t>
            </a:r>
            <a:endParaRPr lang="en-US"/>
          </a:p>
          <a:p>
            <a:pPr algn="l"/>
            <a:r>
              <a:rPr lang="en-US">
                <a:sym typeface="+mn-ea"/>
              </a:rPr>
              <a:t>Mentoria: Oferecer orientação e suporte a iniciantes na área de programação.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Empreendedorismo Digital:</a:t>
            </a:r>
            <a:endParaRPr lang="en-US"/>
          </a:p>
          <a:p>
            <a:pPr algn="l"/>
            <a:r>
              <a:rPr lang="en-US">
                <a:sym typeface="+mn-ea"/>
              </a:rPr>
              <a:t>E-commerce: Criar sua própria loja online, vendendo produtos físicos ou digitais.</a:t>
            </a:r>
            <a:endParaRPr lang="en-US"/>
          </a:p>
          <a:p>
            <a:pPr algn="l"/>
            <a:r>
              <a:rPr lang="en-US">
                <a:sym typeface="+mn-ea"/>
              </a:rPr>
              <a:t>Desenvolvimento de Plataformas: Construir plataformas web ou aplicativos que atendam a nichos específicos, como marketplace de nicho, redes sociais temáticas ou ferramentas de produtividade.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Startups e Inovação:</a:t>
            </a:r>
            <a:endParaRPr lang="en-US"/>
          </a:p>
          <a:p>
            <a:pPr algn="l"/>
            <a:r>
              <a:rPr lang="en-US">
                <a:sym typeface="+mn-ea"/>
              </a:rPr>
              <a:t>Ideias Inovadoras: Identificar problemas não resolvidos e criar soluções tecnológicas inovadoras.</a:t>
            </a:r>
            <a:endParaRPr lang="en-US"/>
          </a:p>
          <a:p>
            <a:pPr algn="l"/>
            <a:r>
              <a:rPr lang="en-US">
                <a:sym typeface="+mn-ea"/>
              </a:rPr>
              <a:t>Participação em Startups: Juntar-se a startups como desenvolvedor fundador ou membro da equipe técnica.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Pesquisa e Desenvolvimento:</a:t>
            </a:r>
            <a:endParaRPr lang="en-US"/>
          </a:p>
          <a:p>
            <a:pPr algn="l"/>
            <a:r>
              <a:rPr lang="en-US">
                <a:sym typeface="+mn-ea"/>
              </a:rPr>
              <a:t>Exploração Tecnológica: Trabalhar em projetos de pesquisa e desenvolvimento, especialmente em empresas que investem em experimentos de alto risco e alto potencial de retorno.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4723</Words>
  <Application>WPS Presentation</Application>
  <PresentationFormat>宽屏</PresentationFormat>
  <Paragraphs>79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mello</cp:lastModifiedBy>
  <cp:revision>8</cp:revision>
  <dcterms:created xsi:type="dcterms:W3CDTF">2024-02-12T15:06:54Z</dcterms:created>
  <dcterms:modified xsi:type="dcterms:W3CDTF">2024-02-12T15:06:54Z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1033-11.1.0.11711</vt:lpwstr>
  </property>
  <property fmtid="{D5CDD505-2E9C-101B-9397-08002B2CF9AE}" pid="3" name="ICV">
    <vt:lpwstr/>
  </property>
</Properties>
</file>