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0"/>
  </p:handoutMasterIdLst>
  <p:sldIdLst>
    <p:sldId id="256" r:id="rId3"/>
    <p:sldId id="257" r:id="rId4"/>
    <p:sldId id="262" r:id="rId6"/>
    <p:sldId id="263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1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0"/>
            <a:ext cx="1219073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0" y="0"/>
            <a:ext cx="4483100" cy="2620645"/>
          </a:xfrm>
        </p:spPr>
        <p:txBody>
          <a:bodyPr>
            <a:normAutofit/>
          </a:bodyPr>
          <a:lstStyle/>
          <a:p>
            <a:r>
              <a:rPr lang="pt-PT" altLang="zh-CN" sz="3110"/>
              <a:t>Conceitos e tipos de empreendedorismo </a:t>
            </a:r>
            <a:br>
              <a:rPr lang="pt-PT" altLang="zh-CN" sz="3110"/>
            </a:br>
            <a:endParaRPr lang="pt-PT" altLang="zh-CN" sz="311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297670" y="6444615"/>
            <a:ext cx="2894330" cy="413385"/>
          </a:xfrm>
        </p:spPr>
        <p:txBody>
          <a:bodyPr/>
          <a:lstStyle/>
          <a:p>
            <a:r>
              <a:rPr lang="pt-PT" altLang="zh-CN"/>
              <a:t>Édio de Melo Pereira</a:t>
            </a:r>
            <a:endParaRPr lang="pt-PT" altLang="zh-CN"/>
          </a:p>
        </p:txBody>
      </p:sp>
      <p:sp>
        <p:nvSpPr>
          <p:cNvPr id="7" name="Text Box 6"/>
          <p:cNvSpPr txBox="1"/>
          <p:nvPr/>
        </p:nvSpPr>
        <p:spPr>
          <a:xfrm>
            <a:off x="8312785" y="0"/>
            <a:ext cx="3879215" cy="3917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zh-CN" sz="311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Caracteristicas do empreendedor: habilidades, atitudes e caracteristicas dos empreendedores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270" y="6011545"/>
            <a:ext cx="6191885" cy="8464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zh-CN" sz="311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Oportunidades de negócios</a:t>
            </a:r>
            <a:r>
              <a:rPr lang="pt-PT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 </a:t>
            </a:r>
            <a:endParaRPr lang="pt-PT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0" y="0"/>
            <a:ext cx="121926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>
                <a:sym typeface="+mn-ea"/>
              </a:rPr>
              <a:t>          </a:t>
            </a:r>
            <a:r>
              <a:rPr lang="en-US">
                <a:sym typeface="+mn-ea"/>
              </a:rPr>
              <a:t>Caracteristicas do empreendedor: habilidades, atitudes e caracteristicas dos empreendedores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Desenvolvimento de Aplicativos e Softwares: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Criação de Aplicativos Móveis: Desenvolver aplicativos para dispositivos móveis (iOS, Android) que atendam necessidades específicas dos usuários, focando na usabilidade e experiência do usuário.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Sistemas Web e Desktop: Criar softwares abrangentes, desde sistemas de gerenciamento até ferramentas personalizadas, para empresas, organizações ou clientes individuais, visando eficiência operacional e soluções adaptadas às necessidades específicas.</a:t>
            </a:r>
            <a:endParaRPr lang="en-US">
              <a:sym typeface="+mn-ea"/>
            </a:endParaRP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0" y="0"/>
            <a:ext cx="121926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>
                <a:sym typeface="+mn-ea"/>
              </a:rPr>
              <a:t>           </a:t>
            </a:r>
            <a:r>
              <a:rPr lang="en-US">
                <a:sym typeface="+mn-ea"/>
              </a:rPr>
              <a:t>Caracteristicas do empreendedor: habilidades, atitudes e caracteristicas dos empreendedores</a:t>
            </a:r>
            <a:endParaRPr lang="en-US"/>
          </a:p>
          <a:p>
            <a:pPr algn="l"/>
            <a:endParaRPr lang="en-US"/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Freelancing e Trabalho Remoto: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Freelancer de Desenvolvimento: Oferecer serviços como desenvolvedor em plataformas freelancers, participando em projetos sob demanda e construindo uma carteira diversificada de clientes.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Trabalho Remoto: Aproveitar a flexibilidade do trabalho remoto para colaborar com empresas e startups de qualquer lugar do mundo, explorando oportunidades em equipes virtuais e tirando vantagem da globalização digital.</a:t>
            </a:r>
            <a:endParaRPr lang="en-US">
              <a:sym typeface="+mn-ea"/>
            </a:endParaRP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0" y="0"/>
            <a:ext cx="121926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>
                <a:sym typeface="+mn-ea"/>
              </a:rPr>
              <a:t>         </a:t>
            </a:r>
            <a:r>
              <a:rPr lang="en-US">
                <a:sym typeface="+mn-ea"/>
              </a:rPr>
              <a:t>Caracteristicas do empreendedor: habilidades, atitudes e caracteristicas dos empreendedores</a:t>
            </a:r>
            <a:endParaRPr lang="en-US"/>
          </a:p>
          <a:p>
            <a:pPr algn="l"/>
            <a:endParaRPr lang="en-US"/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Educação e Tutoria: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Cursos Online e Tutoriais: Criar cursos online, tutoriais em vídeo ou blogs para ensinar programação a outros estudantes, compartilhando conhecimento de forma acessível e prática.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Mentoria: Oferecer orientação e suporte a iniciantes na área de programação, compartilhando experiências, fornecendo conselhos personalizados e auxiliando no desenvolvimento de habilidades técnicas e profissionais.</a:t>
            </a:r>
            <a:endParaRPr lang="en-US">
              <a:sym typeface="+mn-ea"/>
            </a:endParaRPr>
          </a:p>
          <a:p>
            <a:pPr algn="l"/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0" y="0"/>
            <a:ext cx="121926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>
                <a:sym typeface="+mn-ea"/>
              </a:rPr>
              <a:t>            </a:t>
            </a:r>
            <a:r>
              <a:rPr lang="en-US">
                <a:sym typeface="+mn-ea"/>
              </a:rPr>
              <a:t>Caracteristicas do empreendedor: habilidades, atitudes e caracteristicas dos empreendedores</a:t>
            </a:r>
            <a:endParaRPr lang="en-US"/>
          </a:p>
          <a:p>
            <a:pPr algn="l"/>
            <a:endParaRPr lang="en-US"/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Empreendedorismo Digital: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E-commerce: Criar sua própria loja online, vendendo produtos físicos ou digitais, explorando estratégias de marketing digital para atrair clientes e impulsionar vendas.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Desenvolvimento de Plataformas: Construir plataformas web ou aplicativos que atendam a nichos específicos, como marketplace de nicho, redes sociais temáticas ou ferramentas de produtividade, aproveitando oportunidades no ambiente digital.</a:t>
            </a:r>
            <a:endParaRPr lang="en-US">
              <a:sym typeface="+mn-ea"/>
            </a:endParaRPr>
          </a:p>
          <a:p>
            <a:pPr algn="l"/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0" y="0"/>
            <a:ext cx="121926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>
                <a:sym typeface="+mn-ea"/>
              </a:rPr>
              <a:t>          </a:t>
            </a:r>
            <a:r>
              <a:rPr lang="en-US">
                <a:sym typeface="+mn-ea"/>
              </a:rPr>
              <a:t>Caracteristicas do empreendedor: habilidades, atitudes e caracteristicas dos empreendedores</a:t>
            </a:r>
            <a:endParaRPr lang="en-US"/>
          </a:p>
          <a:p>
            <a:pPr algn="l"/>
            <a:endParaRPr lang="en-US"/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Startups e Inovação: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Ideias Inovadoras: Identificar problemas não resolvidos e criar soluções tecnológicas inovadoras, fundamentais para o desenvolvimento de startups bem-sucedidas.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Participação em Startups: Juntar-se a startups como desenvolvedor fundador ou membro da equipe técnica, contribuindo para o crescimento e sucesso da empresa por meio de habilidades técnicas e visão empreendedora.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0" y="0"/>
            <a:ext cx="121926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>
                <a:sym typeface="+mn-ea"/>
              </a:rPr>
              <a:t>           </a:t>
            </a:r>
            <a:r>
              <a:rPr lang="en-US">
                <a:sym typeface="+mn-ea"/>
              </a:rPr>
              <a:t>Caracteristicas do empreendedor: habilidades, atitudes e caracteristicas dos empreendedores</a:t>
            </a:r>
            <a:endParaRPr lang="en-US"/>
          </a:p>
          <a:p>
            <a:pPr algn="l"/>
            <a:endParaRPr lang="en-US"/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Pesquisa e Desenvolvimento: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Exploração Tecnológica: Trabalhar em projetos de pesquisa e desenvolvimento, especialmente em empresas que investem em experimentos de alto risco e alto potencial de retorno. Isso envolve explorar novas tecnologias, conceber inovações e contribuir para o avanço do conhecimento técnico.</a:t>
            </a:r>
            <a:endParaRPr lang="en-US">
              <a:sym typeface="+mn-ea"/>
            </a:endParaRP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0" y="0"/>
            <a:ext cx="1219263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/>
          </a:p>
          <a:p>
            <a:pPr algn="l"/>
            <a:r>
              <a:rPr lang="pt-PT" altLang="en-US"/>
              <a:t>                                                                            Insights do Livro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O documento é um livro chamado A Mente do Empreendedor, escrito por Kevin D. Johnson, um empreendedor e mentor de jovens empresários.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O livro ensina 100 lições fundamentais para desenvolver uma mentalidade empreendedora, baseadas nas experiências pessoais do autor e de outros empreendedores de sucesso.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O livro é dividido em sete partes: Estratégia, Educação, Pessoas, Finanças, Marketing e Vendas, Liderança e Motivação. Cada parte contém pedaços relevantes de sabedoria que podem ser lidos separadamente ou sequencialmente.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O livro aborda temas como pensar grande, criar novos mercados, delegar tarefas, assumir riscos calculados, evitar a procrastinação, buscar mentores, construir uma equipe, gerar valor para os clientes, liderar com paixão e persistir diante dos obstáculos.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O livro é uma obra prática e inspiradora que visa ajudar os empreendedores a alcançar seus sonhos e objetivos, seja qual for o estágio do seu negócio.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-43815" y="-57150"/>
            <a:ext cx="122796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/>
              <a:t>                                                                 </a:t>
            </a:r>
            <a:r>
              <a:rPr lang="en-US"/>
              <a:t>Conceitos e tipos de empreendedorismo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Conceitos Básicos de Empreendedorismo: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Definição de Empreendedorismo: Empreendedorismo é a habilidade e disposição para criar, desenvolver e gerenciar um negócio, assumindo riscos em busca de lucro. Difere de outras atividades comerciais pela ênfase em inovação, riscos calculados e busca por oportunidades.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Características do Empreendedor: Qualidades cruciais incluem visão inovadora, disposição para riscos, persistência, adaptabilidade, habilidades de comunicação e liderança.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Processo Empreendedor: Envolve identificação de oportunidades, desenvolvimento da ideia, elaboração do plano de negócios, captação de recursos, implementação e gestão do negócio, seguidos pela avaliação contínua e ajustes.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-62865" y="-52705"/>
            <a:ext cx="1230884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/>
              <a:t>                                                                 </a:t>
            </a:r>
            <a:r>
              <a:rPr lang="en-US"/>
              <a:t>Conceitos e tipos de empreendedorismo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Tipos de Empreendedorismo:</a:t>
            </a:r>
            <a:endParaRPr lang="en-US"/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Empreendedorismo Corporativo: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Desenvolvedores inovam em empresas existentes promovendo cultura inovadora, sugerindo melhorias, desenvolvendo novos produtos e aplicando tecnologias emergentes.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Empreendedorismo Social: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Habilidades de programação são usadas para criar soluções tecnológicas que abordam problemas sociais, como aplicativos para serviços sociais e plataformas de crowdfunding.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Empreendedorismo Digital: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Oportunidades online incluem desenvolvimento de aplicativos, e-commerce e marketing digital, exigindo habilidades como desenvolvimento web e análise de dados.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0" y="0"/>
            <a:ext cx="121920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/>
              <a:t>                                                                 </a:t>
            </a:r>
            <a:r>
              <a:rPr lang="en-US"/>
              <a:t>Conceitos e tipos de empreendedorismo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Desafios e Oportunidades para Estudantes de Programação:</a:t>
            </a:r>
            <a:endParaRPr lang="en-US">
              <a:sym typeface="+mn-ea"/>
            </a:endParaRPr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Mercado de Trabalho: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Tendências de emprego para desenvolvedores incluem demanda crescente em áreas como inteligência artificial, desenvolvimento web e cibersegurança. O empreendedorismo oferece alternativas, permitindo autonomia e criação de oportunidades próprias.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Ideias de Negócios: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Desenvolvimento de Aplicativos Específicos para Setores Niche.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Consultoria em Cibersegurança para Pequenas Empresas.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Plataforma de Educação Online para Habilidades Técnicas.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Serviços de Desenvolvimento de Chatbots Personalizados.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Soluções de Realidade Aumentada para Setores Específicos.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Networking e Colaboração: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Construir uma rede de contatos é crucial para oportunidades de negócios e aprendizado mútuo. Colaborar com outros empreendedores oferece sinergias, compartilhamento de recursos e acesso a diferentes perspectivas, fortalecendo a base para o crescimento empresarial.</a:t>
            </a:r>
            <a:endParaRPr lang="en-US">
              <a:sym typeface="+mn-ea"/>
            </a:endParaRP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0" y="0"/>
            <a:ext cx="12192000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/>
              <a:t>                                                                 </a:t>
            </a:r>
            <a:r>
              <a:rPr lang="en-US"/>
              <a:t>Conceitos e tipos de empreendedorismo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Aspectos Práticos:</a:t>
            </a:r>
            <a:endParaRPr lang="en-US">
              <a:sym typeface="+mn-ea"/>
            </a:endParaRPr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Abertura de Empresa: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Pesquisa e Planejamento: Identifique o mercado e planeje o tipo de empresa.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Registro na Receita Federal: Abra um CNPJ.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Escolha do Regime Tributário: Opte por Simples Nacional, Lucro Presumido ou Lucro Real.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Obtenção de Alvará e Licenças: Consiga as autorizações necessárias para operar legalmente.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Gestão Financeira: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Fluxo de Caixa: Acompanhe entradas e saídas de dinheiro.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Orçamento: Estabeleça metas financeiras e aloque recursos.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Investimentos: Avalie opções de investimento alinhadas aos objetivos da empresa.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Marketing e Vendas: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Presença Online: Construa um site e utilize redes sociais.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SEO e Marketing de Conteúdo: Otimize para motores de busca e crie conteúdo relevante.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Estratégias de Mídia Social: Use plataformas como Facebook e Instagram.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Email Marketing: Engaje clientes por meio de newsletters e promoções.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Publicidade Online: Considere Google Ads e anúncios em redes sociais.</a:t>
            </a:r>
            <a:endParaRPr lang="en-US">
              <a:sym typeface="+mn-ea"/>
            </a:endParaRP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0" y="0"/>
            <a:ext cx="1219263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>
                <a:sym typeface="+mn-ea"/>
              </a:rPr>
              <a:t>            </a:t>
            </a:r>
            <a:r>
              <a:rPr lang="en-US">
                <a:sym typeface="+mn-ea"/>
              </a:rPr>
              <a:t>Caracteristicas do empreendedor: habilidades, atitudes e caracteristicas dos empreendedores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Habilidades Essenciais:</a:t>
            </a:r>
            <a:endParaRPr lang="en-US">
              <a:sym typeface="+mn-ea"/>
            </a:endParaRPr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Habilidade Técnica: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Empreendedores de tecnologia devem dominar programação, desenvolvimento web, gestão de banco de dados e segurança cibernética para conceber e implementar soluções tecnológicas eficientes e seguras.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Resolução de Problemas: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A habilidade de identificar e resolver problemas é crucial para empreendedores de tecnologia, permitindo a criação de soluções inovadoras que atendam às necessidades do mercado.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Aprendizado Contínuo: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Estar disposto a aprender constantemente é essencial. Empreendedores de tecnologia devem acompanhar as tendências do setor, adquirir novos conhecimentos e ajustar suas habilidades para permanecerem relevantes em um ambiente tecnologicamente dinâmico.</a:t>
            </a:r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0" y="0"/>
            <a:ext cx="121926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>
                <a:sym typeface="+mn-ea"/>
              </a:rPr>
              <a:t>              </a:t>
            </a:r>
            <a:r>
              <a:rPr lang="en-US">
                <a:sym typeface="+mn-ea"/>
              </a:rPr>
              <a:t>Caracteristicas do empreendedor: habilidades, atitudes e caracteristicas dos empreendedores</a:t>
            </a:r>
            <a:endParaRPr lang="en-US"/>
          </a:p>
          <a:p>
            <a:pPr algn="l"/>
            <a:endParaRPr lang="en-US"/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Atitudes e Mentalidade Empreendedora: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Visão e Ambição: Ter uma visão clara do objetivo desejado e a ambição de transformá-la em realidade impulsiona o empreendedor a alcançar metas significativas.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Persistência e Resiliência: Enfrentando desafios e fracassos inerentes ao empreendedorismo, a resiliência é crucial para superar obstáculos e seguir adiante, aprendendo com as experiências.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Autoconfiança e Autoestima: Acreditar em si mesmo e em suas habilidades é essencial para enfrentar riscos, tomar decisões assertivas e manter a motivação ao longo do desafiante caminho empreendedor.</a:t>
            </a:r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-1270" y="0"/>
            <a:ext cx="121926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>
                <a:sym typeface="+mn-ea"/>
              </a:rPr>
              <a:t>          </a:t>
            </a:r>
            <a:r>
              <a:rPr lang="en-US">
                <a:sym typeface="+mn-ea"/>
              </a:rPr>
              <a:t>Caracteristicas do empreendedor: habilidades, atitudes e caracteristicas dos empreendedores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Características Pessoais: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Criatividade e Inovação: Desenvolver a capacidade de pensar fora da caixa e encontrar soluções originais impulsiona a criação de produtos e serviços distintos.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Liderança: A habilidade de influenciar e motivar outras pessoas é essencial. Líderes eficazes inspiram equipes e conduzem o negócio em direção aos seus objetivos.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Networking: Construir relacionamentos profissionais é crucial para oportunidades de negócios. Um sólido networking facilita parcerias, aprendizado mútuo e acesso a recursos valiosos.</a:t>
            </a:r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0" y="0"/>
            <a:ext cx="121926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>
                <a:sym typeface="+mn-ea"/>
              </a:rPr>
              <a:t>           </a:t>
            </a:r>
            <a:r>
              <a:rPr lang="en-US">
                <a:sym typeface="+mn-ea"/>
              </a:rPr>
              <a:t>Caracteristicas do empreendedor: habilidades, atitudes e caracteristicas dos empreendedores</a:t>
            </a:r>
            <a:endParaRPr lang="en-US"/>
          </a:p>
          <a:p>
            <a:pPr algn="l"/>
            <a:endParaRPr lang="en-US"/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Desenvolvimento de Negócios: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Identificação de Oportunidades: Habilidade para identificar nichos de mercado e necessidades não atendidas, formando a base para inovações e diferenciação no negócio.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Planejamento Estratégico: Capacidade de criar planos de negócios sólidos e estratégias bem definidas, delineando metas e direcionando eficazmente o desenvolvimento e crescimento da empresa.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Gestão Financeira: Compreensão profunda de conceitos como fluxo de caixa, investimentos e orçamento. Isso permite uma administração financeira eficiente, vital para a sustentabilidade e sucesso a longo prazo do negócio.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10636</Words>
  <Application>WPS Presentation</Application>
  <PresentationFormat>宽屏</PresentationFormat>
  <Paragraphs>205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OpenSymbol</vt:lpstr>
      <vt:lpstr>Office Theme</vt:lpstr>
      <vt:lpstr>Conceitos e tipos de empreendedorismo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mello</cp:lastModifiedBy>
  <cp:revision>12</cp:revision>
  <dcterms:created xsi:type="dcterms:W3CDTF">2024-02-19T18:43:50Z</dcterms:created>
  <dcterms:modified xsi:type="dcterms:W3CDTF">2024-02-19T18:43:50Z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1033-11.1.0.11711</vt:lpwstr>
  </property>
  <property fmtid="{D5CDD505-2E9C-101B-9397-08002B2CF9AE}" pid="3" name="ICV">
    <vt:lpwstr/>
  </property>
</Properties>
</file>