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zh-CN" altLang="en-US" sz="3555"/>
              <a:t>Interação Mediada por Computador</a:t>
            </a:r>
            <a:r>
              <a:rPr lang="pt-PT" altLang="zh-CN" sz="3555"/>
              <a:t> e</a:t>
            </a:r>
            <a:r>
              <a:rPr lang="zh-CN" altLang="en-US" sz="3555"/>
              <a:t> Convergência das Mídias</a:t>
            </a:r>
            <a:endParaRPr lang="zh-CN" altLang="en-US" sz="3555"/>
          </a:p>
        </p:txBody>
      </p:sp>
      <p:sp>
        <p:nvSpPr>
          <p:cNvPr id="11" name="副标题 4"/>
          <p:cNvSpPr>
            <a:spLocks noGrp="1"/>
          </p:cNvSpPr>
          <p:nvPr>
            <p:ph type="subTitle" idx="1"/>
          </p:nvPr>
        </p:nvSpPr>
        <p:spPr>
          <a:xfrm>
            <a:off x="9505315" y="6470015"/>
            <a:ext cx="2686685" cy="387985"/>
          </a:xfrm>
        </p:spPr>
        <p:txBody>
          <a:bodyPr/>
          <a:lstStyle/>
          <a:p>
            <a:pPr marL="0" indent="0">
              <a:buNone/>
            </a:pPr>
            <a:r>
              <a:rPr lang="pt-PT" altLang="zh-CN"/>
              <a:t>Édio de Melo Pereira</a:t>
            </a:r>
            <a:endParaRPr lang="pt-PT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08940"/>
            <a:ext cx="10515600" cy="5768340"/>
          </a:xfrm>
        </p:spPr>
        <p:txBody>
          <a:bodyPr/>
          <a:p>
            <a:pPr marL="457200" lvl="1" indent="0" algn="ctr">
              <a:buNone/>
            </a:pPr>
            <a:r>
              <a:rPr lang="pt-PT" altLang="en-US"/>
              <a:t>Tópico 01</a:t>
            </a:r>
            <a:endParaRPr lang="pt-PT" altLang="en-US"/>
          </a:p>
          <a:p>
            <a:r>
              <a:rPr lang="pt-PT" altLang="en-US"/>
              <a:t> Comunicação e educação a distância ( Explorando como a interação mediada por computador pode facilitar a comunicação e a educação a distância )</a:t>
            </a:r>
            <a:endParaRPr lang="pt-PT" altLang="en-US"/>
          </a:p>
          <a:p>
            <a:r>
              <a:rPr lang="pt-PT" altLang="en-US"/>
              <a:t>Abordagem sistêmico-relacional: ( Discutindo a importância de uma abordagem sistêmico-relacional para o estudo da interação mediada por computador incluindo a comunicação interpessoal e a biologiado conhecimento)</a:t>
            </a:r>
            <a:endParaRPr lang="pt-PT" altLang="en-US"/>
          </a:p>
          <a:p>
            <a:r>
              <a:rPr lang="pt-PT" altLang="en-US"/>
              <a:t>Cibercultura e cognição: ( Analisando a relação entre interação mediada por computador, cibercultura e cognição)</a:t>
            </a:r>
            <a:endParaRPr lang="pt-PT" altLang="en-US"/>
          </a:p>
          <a:p>
            <a:r>
              <a:rPr lang="pt-PT" altLang="en-US"/>
              <a:t>Ferramentas de interação em ambientes educacionais: ( Avaliando as diferentes ferramentas de interação disponíveis para ambientes educacionais mediados por computador )</a:t>
            </a:r>
            <a:endParaRPr lang="pt-PT" altLang="en-US"/>
          </a:p>
          <a:p>
            <a:r>
              <a:rPr lang="pt-PT" altLang="en-US"/>
              <a:t>Mídia interativa: ( Examinando Como a mídia Interativa, queresponde às ações do usuário, se encaixa no contexto da interação mediada por computador )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35" y="339725"/>
            <a:ext cx="10654665" cy="5837555"/>
          </a:xfrm>
        </p:spPr>
        <p:txBody>
          <a:bodyPr/>
          <a:p>
            <a:pPr marL="0" indent="0" algn="ctr">
              <a:buNone/>
            </a:pPr>
            <a:r>
              <a:rPr lang="pt-PT" altLang="en-US"/>
              <a:t>	Tópico 02</a:t>
            </a:r>
            <a:endParaRPr lang="pt-PT" altLang="en-US"/>
          </a:p>
          <a:p>
            <a:pPr algn="l"/>
            <a:r>
              <a:rPr lang="pt-PT" altLang="en-US"/>
              <a:t>Definição e importância da convergência midiática: (Discutindo a respeito do conceito de convergência midiática como definido por Henry Jenkins, que é o fluxo de conteúdo em várias plataformas, colaboração da indústria com meios de comunicação e atividades de migraçã de midia. Porque isso é importante para a comunicação corporativa? )</a:t>
            </a:r>
            <a:endParaRPr lang="pt-PT" altLang="en-US"/>
          </a:p>
          <a:p>
            <a:pPr algn="l"/>
            <a:r>
              <a:rPr lang="pt-PT" altLang="en-US"/>
              <a:t>Impacto da convergência midiática na comunicação: (Analisando como a convergência midiática impacta a forma como as organizações se comunicam com seus públicos)</a:t>
            </a:r>
            <a:endParaRPr lang="pt-PT" altLang="en-US"/>
          </a:p>
          <a:p>
            <a:pPr algn="l"/>
            <a:r>
              <a:rPr lang="pt-PT" altLang="en-US"/>
              <a:t>Desafios e oportunidades da convergência midiática: (Discutindo sobreos desafios que a convergência midiática apresenta para a comunicação corportativa, bem como as oportunidades que ela oferece)</a:t>
            </a:r>
            <a:endParaRPr lang="pt-PT" altLang="en-US"/>
          </a:p>
          <a:p>
            <a:pPr algn="l"/>
            <a:r>
              <a:rPr lang="pt-PT" altLang="en-US"/>
              <a:t>Convergência das mídias e a cibercultura: (Explorando a relação entre a convergência das mídias e a cibercultura)</a:t>
            </a:r>
            <a:endParaRPr lang="pt-PT" altLang="en-US"/>
          </a:p>
          <a:p>
            <a:pPr algn="l"/>
            <a:r>
              <a:rPr lang="pt-PT" altLang="en-US"/>
              <a:t>Potencialidades pedagógicas da convergência das mídias: (Discutindo as potencialidades pedagógicas da convergência das mídias, incluindo os conceitos de interatividade, autoria e hipermídia)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Presentation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AR PL UKai CN</vt:lpstr>
      <vt:lpstr>Office Theme</vt:lpstr>
      <vt:lpstr>Interação Mediada por Computador e Convergência das Mídias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mello</cp:lastModifiedBy>
  <cp:revision>9</cp:revision>
  <dcterms:created xsi:type="dcterms:W3CDTF">2024-01-29T12:29:08Z</dcterms:created>
  <dcterms:modified xsi:type="dcterms:W3CDTF">2024-01-29T12:29:08Z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