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389" r:id="rId6"/>
    <p:sldId id="384" r:id="rId7"/>
    <p:sldId id="317" r:id="rId8"/>
    <p:sldId id="277" r:id="rId9"/>
    <p:sldId id="278" r:id="rId10"/>
    <p:sldId id="279" r:id="rId11"/>
    <p:sldId id="268" r:id="rId12"/>
    <p:sldId id="272" r:id="rId13"/>
    <p:sldId id="270" r:id="rId14"/>
    <p:sldId id="281" r:id="rId15"/>
    <p:sldId id="321" r:id="rId16"/>
    <p:sldId id="391" r:id="rId17"/>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111" d="100"/>
          <a:sy n="111" d="100"/>
        </p:scale>
        <p:origin x="594" y="9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Sheet1!$B$1</c:f>
              <c:strCache>
                <c:ptCount val="1"/>
                <c:pt idx="0">
                  <c:v>Datenreihe 1</c:v>
                </c:pt>
              </c:strCache>
            </c:strRef>
          </c:tx>
          <c:spPr>
            <a:solidFill>
              <a:schemeClr val="accent1"/>
            </a:solidFill>
            <a:ln>
              <a:noFill/>
            </a:ln>
            <a:effectLst/>
          </c:spPr>
          <c:invertIfNegative val="0"/>
          <c:cat>
            <c:strRef>
              <c:f>Sheet1!$A$2:$A$5</c:f>
              <c:strCache>
                <c:ptCount val="4"/>
                <c:pt idx="0">
                  <c:v>Kategorie 1</c:v>
                </c:pt>
                <c:pt idx="1">
                  <c:v>Kategorie 2</c:v>
                </c:pt>
                <c:pt idx="2">
                  <c:v>Kategorie 3</c:v>
                </c:pt>
                <c:pt idx="3">
                  <c:v>Kategorie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Datenreihe 2</c:v>
                </c:pt>
              </c:strCache>
            </c:strRef>
          </c:tx>
          <c:spPr>
            <a:solidFill>
              <a:schemeClr val="accent2"/>
            </a:solidFill>
            <a:ln>
              <a:noFill/>
            </a:ln>
            <a:effectLst/>
          </c:spPr>
          <c:invertIfNegative val="0"/>
          <c:cat>
            <c:strRef>
              <c:f>Sheet1!$A$2:$A$5</c:f>
              <c:strCache>
                <c:ptCount val="4"/>
                <c:pt idx="0">
                  <c:v>Kategorie 1</c:v>
                </c:pt>
                <c:pt idx="1">
                  <c:v>Kategorie 2</c:v>
                </c:pt>
                <c:pt idx="2">
                  <c:v>Kategorie 3</c:v>
                </c:pt>
                <c:pt idx="3">
                  <c:v>Kategorie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Datenreihe 3</c:v>
                </c:pt>
              </c:strCache>
            </c:strRef>
          </c:tx>
          <c:spPr>
            <a:solidFill>
              <a:schemeClr val="accent3"/>
            </a:solidFill>
            <a:ln>
              <a:noFill/>
            </a:ln>
            <a:effectLst/>
          </c:spPr>
          <c:invertIfNegative val="0"/>
          <c:cat>
            <c:strRef>
              <c:f>Sheet1!$A$2:$A$5</c:f>
              <c:strCache>
                <c:ptCount val="4"/>
                <c:pt idx="0">
                  <c:v>Kategorie 1</c:v>
                </c:pt>
                <c:pt idx="1">
                  <c:v>Kategorie 2</c:v>
                </c:pt>
                <c:pt idx="2">
                  <c:v>Kategorie 3</c:v>
                </c:pt>
                <c:pt idx="3">
                  <c:v>Kategorie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rtlCol="0"/>
        <a:lstStyle/>
        <a:p>
          <a:pPr rtl="0"/>
          <a:endParaRPr lang="de-DE"/>
        </a:p>
      </dgm:t>
    </dgm:pt>
    <dgm:pt modelId="{4259F840-24E7-476F-9F30-482E46395856}">
      <dgm:prSet phldrT="[Text]" custT="1"/>
      <dgm:spPr/>
      <dgm:t>
        <a:bodyPr rtlCol="0"/>
        <a:lstStyle/>
        <a:p>
          <a:pPr rtl="0"/>
          <a:r>
            <a:rPr lang="de-DE" sz="1800">
              <a:latin typeface="+mn-lt"/>
            </a:rPr>
            <a:t>Titel</a:t>
          </a:r>
        </a:p>
      </dgm:t>
    </dgm:pt>
    <dgm:pt modelId="{FCE8068D-7E50-4749-A8D0-ADEDAC5637B3}" type="parTrans" cxnId="{42EE41D1-3C16-4937-BB38-B076896C09A0}">
      <dgm:prSet/>
      <dgm:spPr/>
      <dgm:t>
        <a:bodyPr rtlCol="0"/>
        <a:lstStyle/>
        <a:p>
          <a:pPr rtl="0"/>
          <a:endParaRPr lang="de-DE" sz="1800">
            <a:latin typeface="+mn-lt"/>
          </a:endParaRPr>
        </a:p>
      </dgm:t>
    </dgm:pt>
    <dgm:pt modelId="{DCC444A4-F20A-48F5-A61E-47BFFF185A57}" type="sibTrans" cxnId="{42EE41D1-3C16-4937-BB38-B076896C09A0}">
      <dgm:prSet/>
      <dgm:spPr/>
      <dgm:t>
        <a:bodyPr rtlCol="0"/>
        <a:lstStyle/>
        <a:p>
          <a:pPr rtl="0"/>
          <a:endParaRPr lang="de-DE" sz="1800">
            <a:latin typeface="+mn-lt"/>
          </a:endParaRPr>
        </a:p>
      </dgm:t>
    </dgm:pt>
    <dgm:pt modelId="{B54C8F6C-BE1E-4EAB-B7A0-48DE01FFAA36}">
      <dgm:prSet phldrT="[Text]" custT="1"/>
      <dgm:spPr/>
      <dgm:t>
        <a:bodyPr rtlCol="0"/>
        <a:lstStyle/>
        <a:p>
          <a:pPr rtl="0">
            <a:buFont typeface="Symbol" panose="05050102010706020507" pitchFamily="18" charset="2"/>
            <a:buChar char=""/>
          </a:pPr>
          <a:r>
            <a:rPr lang="de-DE" sz="1800">
              <a:latin typeface="+mn-lt"/>
            </a:rPr>
            <a:t>Um eine Präsentation zu starten, wechseln Sie zur Registerkarte "Diashow", und wählen Sie          "Von Anfang an".</a:t>
          </a:r>
        </a:p>
      </dgm:t>
    </dgm:pt>
    <dgm:pt modelId="{8DE7CD45-B7C0-432E-B819-6A7D97E31315}" type="parTrans" cxnId="{770CA1CC-3DDD-451E-AE83-A71CA570260C}">
      <dgm:prSet/>
      <dgm:spPr/>
      <dgm:t>
        <a:bodyPr rtlCol="0"/>
        <a:lstStyle/>
        <a:p>
          <a:pPr rtl="0"/>
          <a:endParaRPr lang="de-DE" sz="1800">
            <a:latin typeface="+mn-lt"/>
          </a:endParaRPr>
        </a:p>
      </dgm:t>
    </dgm:pt>
    <dgm:pt modelId="{C33B8BEF-A818-4A2F-A99A-E2B29895E184}" type="sibTrans" cxnId="{770CA1CC-3DDD-451E-AE83-A71CA570260C}">
      <dgm:prSet/>
      <dgm:spPr/>
      <dgm:t>
        <a:bodyPr rtlCol="0"/>
        <a:lstStyle/>
        <a:p>
          <a:pPr rtl="0"/>
          <a:endParaRPr lang="de-DE" sz="1800">
            <a:latin typeface="+mn-lt"/>
          </a:endParaRPr>
        </a:p>
      </dgm:t>
    </dgm:pt>
    <dgm:pt modelId="{E4033A39-DCC4-4038-9562-AEDDBBB37A99}">
      <dgm:prSet phldrT="[Text]" custT="1"/>
      <dgm:spPr/>
      <dgm:t>
        <a:bodyPr rtlCol="0"/>
        <a:lstStyle/>
        <a:p>
          <a:pPr rtl="0"/>
          <a:r>
            <a:rPr lang="de-DE" sz="1800">
              <a:latin typeface="+mn-lt"/>
            </a:rPr>
            <a:t>Titel</a:t>
          </a:r>
        </a:p>
      </dgm:t>
    </dgm:pt>
    <dgm:pt modelId="{048EEAE6-78BA-4B00-B7BB-9C22DBB1E8F4}" type="parTrans" cxnId="{32EF2862-2950-4DF8-BEA8-CD19460CCA31}">
      <dgm:prSet/>
      <dgm:spPr/>
      <dgm:t>
        <a:bodyPr rtlCol="0"/>
        <a:lstStyle/>
        <a:p>
          <a:pPr rtl="0"/>
          <a:endParaRPr lang="de-DE" sz="1800">
            <a:latin typeface="+mn-lt"/>
          </a:endParaRPr>
        </a:p>
      </dgm:t>
    </dgm:pt>
    <dgm:pt modelId="{80AB0E5B-0C58-465D-A545-5B21133D2849}" type="sibTrans" cxnId="{32EF2862-2950-4DF8-BEA8-CD19460CCA31}">
      <dgm:prSet/>
      <dgm:spPr/>
      <dgm:t>
        <a:bodyPr rtlCol="0"/>
        <a:lstStyle/>
        <a:p>
          <a:pPr rtl="0"/>
          <a:endParaRPr lang="de-DE" sz="1800">
            <a:latin typeface="+mn-lt"/>
          </a:endParaRPr>
        </a:p>
      </dgm:t>
    </dgm:pt>
    <dgm:pt modelId="{A4C0B4E4-70AD-4901-9E3F-7EA25DD6DAA1}">
      <dgm:prSet phldrT="[Text]" custT="1"/>
      <dgm:spPr/>
      <dgm:t>
        <a:bodyPr rtlCol="0"/>
        <a:lstStyle/>
        <a:p>
          <a:pPr rtl="0">
            <a:buFont typeface="Symbol" panose="05050102010706020507" pitchFamily="18" charset="2"/>
            <a:buChar char=""/>
          </a:pPr>
          <a:r>
            <a:rPr lang="de-DE" sz="1800">
              <a:latin typeface="+mn-lt"/>
            </a:rPr>
            <a:t>Um die Referentenansicht anzuzeigen, klicken Sie in der Diashow-Ansicht in der Steuerleiste unten links auf die drei Punkte, und klicken Sie dann auf                  "Referentenansicht anzeigen".</a:t>
          </a:r>
        </a:p>
      </dgm:t>
    </dgm:pt>
    <dgm:pt modelId="{701D9033-BAD3-4299-933F-A47AFDC2ECD0}" type="parTrans" cxnId="{5E74CB62-E52E-4CEE-8AA1-9812BFC0D67E}">
      <dgm:prSet/>
      <dgm:spPr/>
      <dgm:t>
        <a:bodyPr rtlCol="0"/>
        <a:lstStyle/>
        <a:p>
          <a:pPr rtl="0"/>
          <a:endParaRPr lang="de-DE" sz="1800">
            <a:latin typeface="+mn-lt"/>
          </a:endParaRPr>
        </a:p>
      </dgm:t>
    </dgm:pt>
    <dgm:pt modelId="{657DB10D-2517-48AA-B970-6D815DBD4123}" type="sibTrans" cxnId="{5E74CB62-E52E-4CEE-8AA1-9812BFC0D67E}">
      <dgm:prSet/>
      <dgm:spPr/>
      <dgm:t>
        <a:bodyPr rtlCol="0"/>
        <a:lstStyle/>
        <a:p>
          <a:pPr rtl="0"/>
          <a:endParaRPr lang="de-DE" sz="1800">
            <a:latin typeface="+mn-lt"/>
          </a:endParaRPr>
        </a:p>
      </dgm:t>
    </dgm:pt>
    <dgm:pt modelId="{87BF7896-20EA-4E8F-B6F4-A34EC5C9CB50}">
      <dgm:prSet phldrT="[Text]" custT="1"/>
      <dgm:spPr/>
      <dgm:t>
        <a:bodyPr rtlCol="0"/>
        <a:lstStyle/>
        <a:p>
          <a:pPr rtl="0"/>
          <a:r>
            <a:rPr lang="de-DE" sz="1800">
              <a:latin typeface="+mn-lt"/>
            </a:rPr>
            <a:t>Titel</a:t>
          </a:r>
        </a:p>
      </dgm:t>
    </dgm:pt>
    <dgm:pt modelId="{05E47BA5-F724-4AEE-9B5B-401F18E028E6}" type="parTrans" cxnId="{92330C11-C197-4512-BDA4-8D8A69AF7D1C}">
      <dgm:prSet/>
      <dgm:spPr/>
      <dgm:t>
        <a:bodyPr rtlCol="0"/>
        <a:lstStyle/>
        <a:p>
          <a:pPr rtl="0"/>
          <a:endParaRPr lang="de-DE" sz="1800">
            <a:latin typeface="+mn-lt"/>
          </a:endParaRPr>
        </a:p>
      </dgm:t>
    </dgm:pt>
    <dgm:pt modelId="{D63CE73E-35DE-48C3-8753-7648BC953C0D}" type="sibTrans" cxnId="{92330C11-C197-4512-BDA4-8D8A69AF7D1C}">
      <dgm:prSet/>
      <dgm:spPr/>
      <dgm:t>
        <a:bodyPr rtlCol="0"/>
        <a:lstStyle/>
        <a:p>
          <a:pPr rtl="0"/>
          <a:endParaRPr lang="de-DE" sz="1800">
            <a:latin typeface="+mn-lt"/>
          </a:endParaRPr>
        </a:p>
      </dgm:t>
    </dgm:pt>
    <dgm:pt modelId="{43CBB0A2-9D75-4264-8A30-3E8974B40658}">
      <dgm:prSet phldrT="[Text]" custT="1"/>
      <dgm:spPr/>
      <dgm:t>
        <a:bodyPr rtlCol="0"/>
        <a:lstStyle/>
        <a:p>
          <a:pPr rtl="0">
            <a:buFont typeface="Symbol" panose="05050102010706020507" pitchFamily="18" charset="2"/>
            <a:buChar char=""/>
          </a:pPr>
          <a:r>
            <a:rPr lang="de-DE" sz="1800" dirty="0"/>
            <a:t>Während Ihrer Präsentation sind die Notizen auf Ihrem Monitor sichtbar, jedoch nicht für die Benutzergruppe.</a:t>
          </a:r>
          <a:endParaRPr lang="de-DE" sz="1800" dirty="0">
            <a:latin typeface="+mn-lt"/>
          </a:endParaRPr>
        </a:p>
      </dgm:t>
    </dgm:pt>
    <dgm:pt modelId="{F806E590-5F8E-48A1-96AC-9E738290D2ED}" type="parTrans" cxnId="{4D2DF581-8128-4440-9E51-29109DC6ED52}">
      <dgm:prSet/>
      <dgm:spPr/>
      <dgm:t>
        <a:bodyPr rtlCol="0"/>
        <a:lstStyle/>
        <a:p>
          <a:pPr rtl="0"/>
          <a:endParaRPr lang="de-DE" sz="1800">
            <a:latin typeface="+mn-lt"/>
          </a:endParaRPr>
        </a:p>
      </dgm:t>
    </dgm:pt>
    <dgm:pt modelId="{20F77EFB-335C-4BC3-AD95-8421EDF343E6}" type="sibTrans" cxnId="{4D2DF581-8128-4440-9E51-29109DC6ED52}">
      <dgm:prSet/>
      <dgm:spPr/>
      <dgm:t>
        <a:bodyPr rtlCol="0"/>
        <a:lstStyle/>
        <a:p>
          <a:pPr rtl="0"/>
          <a:endParaRPr lang="de-DE" sz="1800">
            <a:latin typeface="+mn-lt"/>
          </a:endParaRPr>
        </a:p>
      </dgm:t>
    </dgm:pt>
    <dgm:pt modelId="{3DE6FF16-CA4D-4D34-ABEB-8BE6A40B5E52}">
      <dgm:prSet phldrT="[Text]" custT="1"/>
      <dgm:spPr/>
      <dgm:t>
        <a:bodyPr rtlCol="0"/>
        <a:lstStyle/>
        <a:p>
          <a:pPr rtl="0">
            <a:buFont typeface="Symbol" panose="05050102010706020507" pitchFamily="18" charset="2"/>
            <a:buChar char=""/>
          </a:pPr>
          <a:r>
            <a:rPr lang="de-DE" sz="1800">
              <a:latin typeface="+mn-lt"/>
            </a:rPr>
            <a:t>Titel</a:t>
          </a:r>
        </a:p>
      </dgm:t>
    </dgm:pt>
    <dgm:pt modelId="{DA9CCCCB-8206-4757-82C8-F885E9D238B5}" type="parTrans" cxnId="{636DE8C5-F706-4BA5-855F-85FD2239E2BE}">
      <dgm:prSet/>
      <dgm:spPr/>
      <dgm:t>
        <a:bodyPr rtlCol="0"/>
        <a:lstStyle/>
        <a:p>
          <a:pPr rtl="0"/>
          <a:endParaRPr lang="de-DE" sz="1800"/>
        </a:p>
      </dgm:t>
    </dgm:pt>
    <dgm:pt modelId="{986162A7-6F89-4679-B40E-33A17DA21B73}" type="sibTrans" cxnId="{636DE8C5-F706-4BA5-855F-85FD2239E2BE}">
      <dgm:prSet/>
      <dgm:spPr/>
      <dgm:t>
        <a:bodyPr rtlCol="0"/>
        <a:lstStyle/>
        <a:p>
          <a:pPr rtl="0"/>
          <a:endParaRPr lang="de-DE" sz="1800"/>
        </a:p>
      </dgm:t>
    </dgm:pt>
    <dgm:pt modelId="{AC76BE15-3E8A-498B-91BD-CF772C26B6F1}">
      <dgm:prSet phldrT="[Text]" custT="1"/>
      <dgm:spPr/>
      <dgm:t>
        <a:bodyPr rtlCol="0"/>
        <a:lstStyle/>
        <a:p>
          <a:pPr rtl="0">
            <a:buFont typeface="Symbol" panose="05050102010706020507" pitchFamily="18" charset="2"/>
            <a:buChar char=""/>
          </a:pPr>
          <a:r>
            <a:rPr lang="de-DE" sz="1800">
              <a:latin typeface="+mn-lt"/>
            </a:rPr>
            <a:t>Titel</a:t>
          </a:r>
        </a:p>
      </dgm:t>
    </dgm:pt>
    <dgm:pt modelId="{00CCB400-064A-4EF5-9806-9534D9AC69AD}" type="parTrans" cxnId="{140A4778-8248-44DE-B78A-23C578A77D7E}">
      <dgm:prSet/>
      <dgm:spPr/>
      <dgm:t>
        <a:bodyPr rtlCol="0"/>
        <a:lstStyle/>
        <a:p>
          <a:pPr rtl="0"/>
          <a:endParaRPr lang="de-DE" sz="1800"/>
        </a:p>
      </dgm:t>
    </dgm:pt>
    <dgm:pt modelId="{662A3D6E-7238-444F-BC0B-C7A4321261DB}" type="sibTrans" cxnId="{140A4778-8248-44DE-B78A-23C578A77D7E}">
      <dgm:prSet/>
      <dgm:spPr/>
      <dgm:t>
        <a:bodyPr rtlCol="0"/>
        <a:lstStyle/>
        <a:p>
          <a:pPr rtl="0"/>
          <a:endParaRPr lang="de-DE" sz="1800"/>
        </a:p>
      </dgm:t>
    </dgm:pt>
    <dgm:pt modelId="{73820394-2159-4075-9E6F-217263B07F8B}">
      <dgm:prSet phldrT="[Text]" custT="1"/>
      <dgm:spPr/>
      <dgm:t>
        <a:bodyPr rtlCol="0"/>
        <a:lstStyle/>
        <a:p>
          <a:pPr rtl="0">
            <a:buFont typeface="Symbol" panose="05050102010706020507" pitchFamily="18" charset="2"/>
            <a:buChar char=""/>
          </a:pPr>
          <a:r>
            <a:rPr lang="de-DE" sz="1800" dirty="0"/>
            <a:t>Wenn der Notizenbereich nicht angezeigt wird oder vollständig minimiert ist, klicken Sie in der Taskleiste unten im PowerPoint-Fenster auf „Notizen“.</a:t>
          </a:r>
          <a:endParaRPr lang="de-DE" sz="1800" dirty="0">
            <a:latin typeface="+mn-lt"/>
          </a:endParaRPr>
        </a:p>
      </dgm:t>
    </dgm:pt>
    <dgm:pt modelId="{A861A835-3A0D-4B09-8870-87D7FDC7B27F}" type="parTrans" cxnId="{19CF03A0-47BE-4ABD-A62C-A27E16D6C5A3}">
      <dgm:prSet/>
      <dgm:spPr/>
      <dgm:t>
        <a:bodyPr rtlCol="0"/>
        <a:lstStyle/>
        <a:p>
          <a:pPr rtl="0"/>
          <a:endParaRPr lang="de-DE" sz="1800"/>
        </a:p>
      </dgm:t>
    </dgm:pt>
    <dgm:pt modelId="{D383A36B-470D-499F-AE13-85A6B2495524}" type="sibTrans" cxnId="{19CF03A0-47BE-4ABD-A62C-A27E16D6C5A3}">
      <dgm:prSet/>
      <dgm:spPr/>
      <dgm:t>
        <a:bodyPr rtlCol="0"/>
        <a:lstStyle/>
        <a:p>
          <a:pPr rtl="0"/>
          <a:endParaRPr lang="de-DE" sz="1800"/>
        </a:p>
      </dgm:t>
    </dgm:pt>
    <dgm:pt modelId="{C032D242-8D23-4EEC-A10A-7B0691E5A409}">
      <dgm:prSet phldrT="[Text]" custT="1"/>
      <dgm:spPr/>
      <dgm:t>
        <a:bodyPr rtlCol="0"/>
        <a:lstStyle/>
        <a:p>
          <a:pPr rtl="0">
            <a:buFont typeface="Symbol" panose="05050102010706020507" pitchFamily="18" charset="2"/>
            <a:buChar char=""/>
          </a:pPr>
          <a:r>
            <a:rPr lang="de-DE" sz="1800" dirty="0"/>
            <a:t>Der Notizenbereich ist ein Feld, das unter jeder Folie angezeigt wird. Tippen Sie darauf, um Notizen hinzuzufügen.</a:t>
          </a:r>
          <a:endParaRPr lang="de-DE" sz="1800" dirty="0">
            <a:latin typeface="+mn-lt"/>
          </a:endParaRPr>
        </a:p>
      </dgm:t>
    </dgm:pt>
    <dgm:pt modelId="{167DA838-BF1F-42A4-81E8-806F40795A14}" type="parTrans" cxnId="{D9403C73-FB83-47D6-85AE-067D49ED63F2}">
      <dgm:prSet/>
      <dgm:spPr/>
      <dgm:t>
        <a:bodyPr rtlCol="0"/>
        <a:lstStyle/>
        <a:p>
          <a:pPr rtl="0"/>
          <a:endParaRPr lang="de-DE" sz="1800"/>
        </a:p>
      </dgm:t>
    </dgm:pt>
    <dgm:pt modelId="{7EFA60CA-572D-434D-B452-A4ACBAEB4D2C}" type="sibTrans" cxnId="{D9403C73-FB83-47D6-85AE-067D49ED63F2}">
      <dgm:prSet/>
      <dgm:spPr/>
      <dgm:t>
        <a:bodyPr rtlCol="0"/>
        <a:lstStyle/>
        <a:p>
          <a:pPr rtl="0"/>
          <a:endParaRPr lang="de-DE"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de-DE" sz="1800" kern="1200">
              <a:latin typeface="+mn-lt"/>
            </a:rPr>
            <a:t>Titel</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a:latin typeface="+mn-lt"/>
            </a:rPr>
            <a:t>Um eine Präsentation zu starten, wechseln Sie zur Registerkarte "Diashow", und wählen Sie          "Von Anfang an".</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de-DE" sz="1800" kern="1200">
              <a:latin typeface="+mn-lt"/>
            </a:rPr>
            <a:t>Titel</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a:latin typeface="+mn-lt"/>
            </a:rPr>
            <a:t>Um die Referentenansicht anzuzeigen, klicken Sie in der Diashow-Ansicht in der Steuerleiste unten links auf die drei Punkte, und klicken Sie dann auf                  "Referentenansicht anzeigen".</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de-DE" sz="1800" kern="1200">
              <a:latin typeface="+mn-lt"/>
            </a:rPr>
            <a:t>Titel</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dirty="0"/>
            <a:t>Während Ihrer Präsentation sind die Notizen auf Ihrem Monitor sichtbar, jedoch nicht für die Benutzergruppe.</a:t>
          </a:r>
          <a:endParaRPr lang="de-DE"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a:latin typeface="+mn-lt"/>
            </a:rPr>
            <a:t>Titel</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dirty="0"/>
            <a:t>Der Notizenbereich ist ein Feld, das unter jeder Folie angezeigt wird. Tippen Sie darauf, um Notizen hinzuzufügen.</a:t>
          </a:r>
          <a:endParaRPr lang="de-DE"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a:latin typeface="+mn-lt"/>
            </a:rPr>
            <a:t>Titel</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de-DE" sz="1800" kern="1200" dirty="0"/>
            <a:t>Wenn der Notizenbereich nicht angezeigt wird oder vollständig minimiert ist, klicken Sie in der Taskleiste unten im PowerPoint-Fenster auf „Notizen“.</a:t>
          </a:r>
          <a:endParaRPr lang="de-DE"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Zeitachse abgerundetes Rechteck"/>
  <dgm:desc val="Verwenden Sie diese Option, um eine Liste von Ereignissen in chronologischer Reihenfolge darzustellen. Ein unsichtbares Feld enthält die Beschreibung, während das Datum jeweils in Rechtecken angezeigt wird, mit Ausnahme des ersten und letzten Knotens. Hier weisen die Rechtecke abgerundete Ecken auf. Es kann eine große Textmenge mit einem längeren deskriptiven Datumsformat angezeigt werden."/>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BAF28FC-EEDF-4ADE-8DD8-6B6FDAE595B5}" type="datetime1">
              <a:rPr lang="de-DE" smtClean="0"/>
              <a:t>10.05.2023</a:t>
            </a:fld>
            <a:endParaRPr lang="de-DE"/>
          </a:p>
        </p:txBody>
      </p:sp>
      <p:sp>
        <p:nvSpPr>
          <p:cNvPr id="4" name="Fußzeilenplatzhalt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5" name="Foliennummernplatzhalt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de-DE" smtClean="0"/>
              <a:t>‹Nr.›</a:t>
            </a:fld>
            <a:endParaRPr lang="de-DE"/>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4DBC5CC-54D7-4FDA-9C5E-6B3403E5AEA6}" type="datetime1">
              <a:rPr lang="de-DE" smtClean="0"/>
              <a:t>10.05.2023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de-DE" smtClean="0"/>
              <a:t>‹Nr.›</a:t>
            </a:fld>
            <a:endParaRPr lang="de-DE"/>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t>1</a:t>
            </a:fld>
            <a:endParaRPr lang="de-DE"/>
          </a:p>
        </p:txBody>
      </p:sp>
      <p:sp>
        <p:nvSpPr>
          <p:cNvPr id="5" name="Datumsplatzhalter 4">
            <a:extLst>
              <a:ext uri="{FF2B5EF4-FFF2-40B4-BE49-F238E27FC236}">
                <a16:creationId xmlns:a16="http://schemas.microsoft.com/office/drawing/2014/main" id="{67A8B132-0B54-4245-BB9B-11DF2AB16F35}"/>
              </a:ext>
            </a:extLst>
          </p:cNvPr>
          <p:cNvSpPr>
            <a:spLocks noGrp="1"/>
          </p:cNvSpPr>
          <p:nvPr>
            <p:ph type="dt" idx="1"/>
          </p:nvPr>
        </p:nvSpPr>
        <p:spPr/>
        <p:txBody>
          <a:bodyPr/>
          <a:lstStyle/>
          <a:p>
            <a:pPr rtl="0"/>
            <a:fld id="{0CBB3949-A74E-4375-9902-BE6F3E4041B8}" type="datetime1">
              <a:rPr lang="de-DE" smtClean="0"/>
              <a:t>10.05.2023</a:t>
            </a:fld>
            <a:endParaRPr lang="de-DE"/>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t>3</a:t>
            </a:fld>
            <a:endParaRPr lang="de-DE"/>
          </a:p>
        </p:txBody>
      </p:sp>
      <p:sp>
        <p:nvSpPr>
          <p:cNvPr id="5" name="Datumsplatzhalter 4">
            <a:extLst>
              <a:ext uri="{FF2B5EF4-FFF2-40B4-BE49-F238E27FC236}">
                <a16:creationId xmlns:a16="http://schemas.microsoft.com/office/drawing/2014/main" id="{DE317CFD-DAA6-4172-B7CB-840253C11912}"/>
              </a:ext>
            </a:extLst>
          </p:cNvPr>
          <p:cNvSpPr>
            <a:spLocks noGrp="1"/>
          </p:cNvSpPr>
          <p:nvPr>
            <p:ph type="dt" idx="1"/>
          </p:nvPr>
        </p:nvSpPr>
        <p:spPr/>
        <p:txBody>
          <a:bodyPr/>
          <a:lstStyle/>
          <a:p>
            <a:pPr rtl="0"/>
            <a:fld id="{FD49ABAD-E61B-4B88-9ACF-FB6760CFA54D}" type="datetime1">
              <a:rPr lang="de-DE" smtClean="0"/>
              <a:t>10.05.2023</a:t>
            </a:fld>
            <a:endParaRPr lang="de-DE"/>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t>4</a:t>
            </a:fld>
            <a:endParaRPr lang="de-DE"/>
          </a:p>
        </p:txBody>
      </p:sp>
      <p:sp>
        <p:nvSpPr>
          <p:cNvPr id="5" name="Datumsplatzhalter 4">
            <a:extLst>
              <a:ext uri="{FF2B5EF4-FFF2-40B4-BE49-F238E27FC236}">
                <a16:creationId xmlns:a16="http://schemas.microsoft.com/office/drawing/2014/main" id="{8FD2B596-AB0D-4135-A940-33377973D45E}"/>
              </a:ext>
            </a:extLst>
          </p:cNvPr>
          <p:cNvSpPr>
            <a:spLocks noGrp="1"/>
          </p:cNvSpPr>
          <p:nvPr>
            <p:ph type="dt" idx="1"/>
          </p:nvPr>
        </p:nvSpPr>
        <p:spPr/>
        <p:txBody>
          <a:bodyPr/>
          <a:lstStyle/>
          <a:p>
            <a:pPr rtl="0"/>
            <a:fld id="{8329F44B-9298-4AA7-A5DA-7D2EEE7FF61C}" type="datetime1">
              <a:rPr lang="de-DE" smtClean="0"/>
              <a:t>10.05.2023</a:t>
            </a:fld>
            <a:endParaRPr lang="de-DE"/>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t>8</a:t>
            </a:fld>
            <a:endParaRPr lang="de-DE"/>
          </a:p>
        </p:txBody>
      </p:sp>
      <p:sp>
        <p:nvSpPr>
          <p:cNvPr id="5" name="Datumsplatzhalter 4">
            <a:extLst>
              <a:ext uri="{FF2B5EF4-FFF2-40B4-BE49-F238E27FC236}">
                <a16:creationId xmlns:a16="http://schemas.microsoft.com/office/drawing/2014/main" id="{856DB662-F429-4CC1-A201-B457F8F90C21}"/>
              </a:ext>
            </a:extLst>
          </p:cNvPr>
          <p:cNvSpPr>
            <a:spLocks noGrp="1"/>
          </p:cNvSpPr>
          <p:nvPr>
            <p:ph type="dt" idx="1"/>
          </p:nvPr>
        </p:nvSpPr>
        <p:spPr/>
        <p:txBody>
          <a:bodyPr/>
          <a:lstStyle/>
          <a:p>
            <a:pPr rtl="0"/>
            <a:fld id="{7EF92354-BBE5-44A8-9E8E-DF4464817DAD}" type="datetime1">
              <a:rPr lang="de-DE" smtClean="0"/>
              <a:t>10.05.2023</a:t>
            </a:fld>
            <a:endParaRPr lang="de-DE"/>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10"/>
          </p:nvPr>
        </p:nvSpPr>
        <p:spPr/>
        <p:txBody>
          <a:bodyPr rtlCol="0"/>
          <a:lstStyle/>
          <a:p>
            <a:pPr rtl="0"/>
            <a:fld id="{32DC0559-D619-4E56-BF6F-3712370C2150}" type="slidenum">
              <a:rPr lang="de-DE" smtClean="0"/>
              <a:t>9</a:t>
            </a:fld>
            <a:endParaRPr lang="de-DE"/>
          </a:p>
        </p:txBody>
      </p:sp>
      <p:sp>
        <p:nvSpPr>
          <p:cNvPr id="5" name="Datumsplatzhalter 4">
            <a:extLst>
              <a:ext uri="{FF2B5EF4-FFF2-40B4-BE49-F238E27FC236}">
                <a16:creationId xmlns:a16="http://schemas.microsoft.com/office/drawing/2014/main" id="{E285E21D-2B30-4718-A77F-5B321A3A7A65}"/>
              </a:ext>
            </a:extLst>
          </p:cNvPr>
          <p:cNvSpPr>
            <a:spLocks noGrp="1"/>
          </p:cNvSpPr>
          <p:nvPr>
            <p:ph type="dt" idx="1"/>
          </p:nvPr>
        </p:nvSpPr>
        <p:spPr/>
        <p:txBody>
          <a:bodyPr/>
          <a:lstStyle/>
          <a:p>
            <a:pPr rtl="0"/>
            <a:fld id="{A0BD3DD2-474E-4336-8722-B1A1CC238CE4}" type="datetime1">
              <a:rPr lang="de-DE" smtClean="0"/>
              <a:t>10.05.2023</a:t>
            </a:fld>
            <a:endParaRPr lang="de-DE"/>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t>10</a:t>
            </a:fld>
            <a:endParaRPr lang="de-DE"/>
          </a:p>
        </p:txBody>
      </p:sp>
      <p:sp>
        <p:nvSpPr>
          <p:cNvPr id="5" name="Datumsplatzhalter 4">
            <a:extLst>
              <a:ext uri="{FF2B5EF4-FFF2-40B4-BE49-F238E27FC236}">
                <a16:creationId xmlns:a16="http://schemas.microsoft.com/office/drawing/2014/main" id="{321AD3DC-8800-4AEB-8685-FC238A5B1E4A}"/>
              </a:ext>
            </a:extLst>
          </p:cNvPr>
          <p:cNvSpPr>
            <a:spLocks noGrp="1"/>
          </p:cNvSpPr>
          <p:nvPr>
            <p:ph type="dt" idx="1"/>
          </p:nvPr>
        </p:nvSpPr>
        <p:spPr/>
        <p:txBody>
          <a:bodyPr/>
          <a:lstStyle/>
          <a:p>
            <a:pPr rtl="0"/>
            <a:fld id="{CCDD932C-93CD-4F6B-9996-1DA029CED4AB}" type="datetime1">
              <a:rPr lang="de-DE" smtClean="0"/>
              <a:t>10.05.2023</a:t>
            </a:fld>
            <a:endParaRPr lang="de-DE"/>
          </a:p>
        </p:txBody>
      </p:sp>
    </p:spTree>
    <p:extLst>
      <p:ext uri="{BB962C8B-B14F-4D97-AF65-F5344CB8AC3E}">
        <p14:creationId xmlns:p14="http://schemas.microsoft.com/office/powerpoint/2010/main" val="40430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t>12</a:t>
            </a:fld>
            <a:endParaRPr lang="de-DE"/>
          </a:p>
        </p:txBody>
      </p:sp>
      <p:sp>
        <p:nvSpPr>
          <p:cNvPr id="5" name="Datumsplatzhalter 4">
            <a:extLst>
              <a:ext uri="{FF2B5EF4-FFF2-40B4-BE49-F238E27FC236}">
                <a16:creationId xmlns:a16="http://schemas.microsoft.com/office/drawing/2014/main" id="{94ACC6EE-1E92-4A65-8D49-DD382FD48B26}"/>
              </a:ext>
            </a:extLst>
          </p:cNvPr>
          <p:cNvSpPr>
            <a:spLocks noGrp="1"/>
          </p:cNvSpPr>
          <p:nvPr>
            <p:ph type="dt" idx="1"/>
          </p:nvPr>
        </p:nvSpPr>
        <p:spPr/>
        <p:txBody>
          <a:bodyPr/>
          <a:lstStyle/>
          <a:p>
            <a:pPr rtl="0"/>
            <a:fld id="{A94A838A-A666-46A4-92C0-E6AED990629C}" type="datetime1">
              <a:rPr lang="de-DE" smtClean="0"/>
              <a:t>10.05.2023</a:t>
            </a:fld>
            <a:endParaRPr lang="de-DE"/>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de-DE" sz="4800"/>
              <a:t>3DFloat</a:t>
            </a:r>
          </a:p>
        </p:txBody>
      </p:sp>
      <p:sp>
        <p:nvSpPr>
          <p:cNvPr id="14" name="Bildplatzhalt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de-DE"/>
              <a:t>Bild durch Klicken auf Symbol hinzufügen</a:t>
            </a:r>
          </a:p>
        </p:txBody>
      </p:sp>
      <p:sp>
        <p:nvSpPr>
          <p:cNvPr id="8" name="Ellipse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nvGrpSpPr>
          <p:cNvPr id="9" name="Gruppieren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ihandform: Form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1" name="Ellipse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3" name="Textplatzhalt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de-DE"/>
              <a:t>Mastertextformat bearbeiten</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Inhalt 3 Spalte">
    <p:spTree>
      <p:nvGrpSpPr>
        <p:cNvPr id="1" name=""/>
        <p:cNvGrpSpPr/>
        <p:nvPr/>
      </p:nvGrpSpPr>
      <p:grpSpPr>
        <a:xfrm>
          <a:off x="0" y="0"/>
          <a:ext cx="0" cy="0"/>
          <a:chOff x="0" y="0"/>
          <a:chExt cx="0" cy="0"/>
        </a:xfrm>
      </p:grpSpPr>
      <p:grpSp>
        <p:nvGrpSpPr>
          <p:cNvPr id="34" name="Gruppieren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ihandform: Form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p>
          </p:txBody>
        </p:sp>
        <p:sp>
          <p:nvSpPr>
            <p:cNvPr id="36" name="Freihandform: Form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solidFill>
                  <a:schemeClr val="tx1"/>
                </a:solidFill>
              </a:endParaRPr>
            </a:p>
          </p:txBody>
        </p:sp>
        <p:sp>
          <p:nvSpPr>
            <p:cNvPr id="37" name="Ellips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38" name="Ellips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19" name="Freihandform: Form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0" name="Ellipse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5" name="Ellipse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5" name="Titel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de-DE" sz="4800" dirty="0"/>
            </a:lvl1pPr>
          </a:lstStyle>
          <a:p>
            <a:pPr lvl="0" rtl="0">
              <a:lnSpc>
                <a:spcPct val="100000"/>
              </a:lnSpc>
            </a:pPr>
            <a:r>
              <a:rPr lang="de-DE"/>
              <a:t>Mastertitelformat bearbeiten</a:t>
            </a:r>
          </a:p>
        </p:txBody>
      </p:sp>
      <p:sp>
        <p:nvSpPr>
          <p:cNvPr id="16" name="Textplatzhalt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17" name="Inhaltsplatzhalt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22" name="Textplatzhalter 4">
            <a:extLst>
              <a:ext uri="{FF2B5EF4-FFF2-40B4-BE49-F238E27FC236}">
                <a16:creationId xmlns:a16="http://schemas.microsoft.com/office/drawing/2014/main" id="{AB16E493-D962-46EC-BBB8-D7E68A640438}"/>
              </a:ext>
            </a:extLst>
          </p:cNvPr>
          <p:cNvSpPr>
            <a:spLocks noGrp="1"/>
          </p:cNvSpPr>
          <p:nvPr>
            <p:ph type="body" sz="quarter" idx="13" hasCustomPrompt="1"/>
          </p:nvPr>
        </p:nvSpPr>
        <p:spPr>
          <a:xfrm>
            <a:off x="4341573" y="1731375"/>
            <a:ext cx="3566160" cy="535354"/>
          </a:xfrm>
        </p:spPr>
        <p:txBody>
          <a:bodyPr vert="horz" wrap="square" lIns="0" tIns="0" rIns="0" bIns="0" rtlCol="0" anchor="b">
            <a:noAutofit/>
          </a:bodyPr>
          <a:lstStyle>
            <a:lvl1pPr marL="0" indent="0">
              <a:buNone/>
              <a:defRPr lang="de-DE" sz="2000" b="0" cap="all" spc="200" baseline="0" dirty="0">
                <a:solidFill>
                  <a:schemeClr val="tx1"/>
                </a:solidFill>
              </a:defRPr>
            </a:lvl1pPr>
          </a:lstStyle>
          <a:p>
            <a:pPr lvl="0" rtl="0"/>
            <a:r>
              <a:rPr lang="de-DE" dirty="0"/>
              <a:t>Zum Bearbeiten klicken</a:t>
            </a:r>
          </a:p>
        </p:txBody>
      </p:sp>
      <p:sp>
        <p:nvSpPr>
          <p:cNvPr id="23" name="Inhaltsplatzhalt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18" name="Textplatzhalt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marL="0" indent="0">
              <a:buNone/>
              <a:defRPr lang="de-DE" sz="2000" b="0" cap="all" spc="200" baseline="0" dirty="0">
                <a:solidFill>
                  <a:schemeClr val="tx1"/>
                </a:solidFill>
              </a:defRPr>
            </a:lvl1pPr>
          </a:lstStyle>
          <a:p>
            <a:pPr lvl="0" rtl="0"/>
            <a:r>
              <a:rPr lang="de-DE" dirty="0"/>
              <a:t>Zum Bearbeiten klicken</a:t>
            </a:r>
          </a:p>
        </p:txBody>
      </p:sp>
      <p:sp>
        <p:nvSpPr>
          <p:cNvPr id="21" name="Inhaltsplatzhalt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4" name="Datumsplatzhalt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de-DE"/>
              <a:t>Dienstag, 2. Februar 20XX</a:t>
            </a:r>
            <a:endParaRPr lang="de-DE" dirty="0"/>
          </a:p>
        </p:txBody>
      </p:sp>
      <p:sp>
        <p:nvSpPr>
          <p:cNvPr id="5" name="Fußzeilenplatzhalt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de-DE"/>
              <a:t>Beispiel für einen Fußzeilentext</a:t>
            </a:r>
          </a:p>
        </p:txBody>
      </p:sp>
      <p:sp>
        <p:nvSpPr>
          <p:cNvPr id="6" name="Foliennummernplatzhalt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Zusammenfassung">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de-DE"/>
              <a:t>Mastertitelformat bearbeiten</a:t>
            </a:r>
          </a:p>
        </p:txBody>
      </p:sp>
      <p:sp>
        <p:nvSpPr>
          <p:cNvPr id="10" name="Bildplatzhalt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de-DE"/>
              <a:t>Bild durch Klicken auf Symbol hinzufügen</a:t>
            </a:r>
          </a:p>
        </p:txBody>
      </p:sp>
      <p:sp>
        <p:nvSpPr>
          <p:cNvPr id="7" name="Inhaltsplatzhalt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de-DE"/>
              <a:t>Mastertextformat bearbeiten</a:t>
            </a:r>
          </a:p>
        </p:txBody>
      </p:sp>
      <p:sp>
        <p:nvSpPr>
          <p:cNvPr id="2" name="Datumsplatzhalt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de-DE"/>
              <a:t>Dienstag, 2. Februar 20XX</a:t>
            </a:r>
          </a:p>
        </p:txBody>
      </p:sp>
      <p:sp>
        <p:nvSpPr>
          <p:cNvPr id="3" name="Fußzeilenplatzhalt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de-DE"/>
              <a:t>Beispiel für einen Fußzeilentext</a:t>
            </a:r>
          </a:p>
        </p:txBody>
      </p:sp>
      <p:sp>
        <p:nvSpPr>
          <p:cNvPr id="4" name="Foliennummernplatzhalt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
        <p:nvSpPr>
          <p:cNvPr id="8" name="Ellipse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Abschluss">
    <p:spTree>
      <p:nvGrpSpPr>
        <p:cNvPr id="1" name=""/>
        <p:cNvGrpSpPr/>
        <p:nvPr/>
      </p:nvGrpSpPr>
      <p:grpSpPr>
        <a:xfrm>
          <a:off x="0" y="0"/>
          <a:ext cx="0" cy="0"/>
          <a:chOff x="0" y="0"/>
          <a:chExt cx="0" cy="0"/>
        </a:xfrm>
      </p:grpSpPr>
      <p:sp>
        <p:nvSpPr>
          <p:cNvPr id="28" name="Titel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de-DE"/>
              <a:t>Mastertitelformat bearbeiten</a:t>
            </a:r>
            <a:endParaRPr lang="de-DE" dirty="0"/>
          </a:p>
        </p:txBody>
      </p:sp>
      <p:sp>
        <p:nvSpPr>
          <p:cNvPr id="31" name="Untertitel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de-DE">
                <a:solidFill>
                  <a:schemeClr val="tx1">
                    <a:alpha val="60000"/>
                  </a:schemeClr>
                </a:solidFill>
              </a:rPr>
              <a:t>Master-Untertitelformat bearbeiten</a:t>
            </a:r>
            <a:endParaRPr lang="de-DE" dirty="0">
              <a:solidFill>
                <a:schemeClr val="tx1">
                  <a:alpha val="60000"/>
                </a:schemeClr>
              </a:solidFill>
            </a:endParaRPr>
          </a:p>
        </p:txBody>
      </p:sp>
      <p:sp>
        <p:nvSpPr>
          <p:cNvPr id="40" name="Bildplatzhalt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de-DE"/>
              <a:t>Bild durch Klicken auf Symbol hinzufügen</a:t>
            </a:r>
            <a:endParaRPr lang="de-DE" dirty="0"/>
          </a:p>
        </p:txBody>
      </p:sp>
      <p:sp>
        <p:nvSpPr>
          <p:cNvPr id="42" name="Bildplatzhalt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de-DE"/>
              <a:t>Bild durch Klicken auf Symbol hinzufügen</a:t>
            </a:r>
          </a:p>
        </p:txBody>
      </p:sp>
      <p:grpSp>
        <p:nvGrpSpPr>
          <p:cNvPr id="43" name="Gruppieren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ihandform: Form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a:solidFill>
                  <a:schemeClr val="tx1"/>
                </a:solidFill>
              </a:endParaRPr>
            </a:p>
          </p:txBody>
        </p:sp>
        <p:sp>
          <p:nvSpPr>
            <p:cNvPr id="45" name="Ellipse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46" name="Freihandform: Form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a:solidFill>
                  <a:schemeClr val="tx1"/>
                </a:solidFill>
              </a:endParaRPr>
            </a:p>
          </p:txBody>
        </p:sp>
      </p:grpSp>
      <p:grpSp>
        <p:nvGrpSpPr>
          <p:cNvPr id="15" name="Gruppieren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ihandform: Form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1" name="Ellipse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5" name="Datumsplatzhalter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de-DE"/>
              <a:t>Dienstag, 2. Februar 20XX</a:t>
            </a:r>
          </a:p>
        </p:txBody>
      </p:sp>
      <p:sp>
        <p:nvSpPr>
          <p:cNvPr id="6" name="Fußzeilenplatzhalt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de-DE"/>
              <a:t>Beispiel für einen Fußzeilentext</a:t>
            </a:r>
          </a:p>
        </p:txBody>
      </p:sp>
      <p:sp>
        <p:nvSpPr>
          <p:cNvPr id="7" name="Foliennummernplatzhalt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
        <p:nvSpPr>
          <p:cNvPr id="17" name="Ellipse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de-DE"/>
              <a:t>Mastertitelformat bearbeiten</a:t>
            </a:r>
            <a:endParaRPr lang="de-DE" dirty="0"/>
          </a:p>
        </p:txBody>
      </p:sp>
      <p:sp>
        <p:nvSpPr>
          <p:cNvPr id="3" name="Untertitel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a:t>Master-Untertitelformat bearbeiten</a:t>
            </a:r>
            <a:endParaRPr lang="de-DE" dirty="0"/>
          </a:p>
        </p:txBody>
      </p:sp>
      <p:sp>
        <p:nvSpPr>
          <p:cNvPr id="4" name="Datumsplatzhalt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de-DE"/>
              <a:t>Dienstag, 2. Februar 20XX</a:t>
            </a:r>
            <a:endParaRPr lang="de-DE" dirty="0"/>
          </a:p>
        </p:txBody>
      </p:sp>
      <p:sp>
        <p:nvSpPr>
          <p:cNvPr id="5" name="Fußzeilenplatzhalt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de-DE"/>
              <a:t>Beispiel für einen Fußzeilentext</a:t>
            </a:r>
          </a:p>
        </p:txBody>
      </p:sp>
      <p:sp>
        <p:nvSpPr>
          <p:cNvPr id="6" name="Foliennummernplatzhalt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
        <p:nvSpPr>
          <p:cNvPr id="19" name="Freihandform: Form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0" name="Ellipse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5" name="Ellipse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nvGrpSpPr>
          <p:cNvPr id="34" name="Gruppieren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ihandform: Form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p>
          </p:txBody>
        </p:sp>
        <p:sp>
          <p:nvSpPr>
            <p:cNvPr id="36" name="Freihandform: Form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solidFill>
                  <a:schemeClr val="tx1"/>
                </a:solidFill>
              </a:endParaRPr>
            </a:p>
          </p:txBody>
        </p:sp>
        <p:sp>
          <p:nvSpPr>
            <p:cNvPr id="37" name="Ellips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38" name="Ellips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2" name="Ellipse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nvGrpSpPr>
          <p:cNvPr id="13" name="Gruppieren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ihandform: Form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1" name="Ellipse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2" name="Titel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de-DE"/>
              <a:t>Mastertitelformat bearbeiten</a:t>
            </a:r>
            <a:endParaRPr lang="de-DE" dirty="0"/>
          </a:p>
        </p:txBody>
      </p:sp>
      <p:sp>
        <p:nvSpPr>
          <p:cNvPr id="3" name="Inhaltsplatzhalt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Inhaltsplatzhalt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Datumsplatzhalter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de-DE"/>
              <a:t>Dienstag, 2. Februar 20XX</a:t>
            </a:r>
          </a:p>
        </p:txBody>
      </p:sp>
      <p:sp>
        <p:nvSpPr>
          <p:cNvPr id="6" name="Fußzeilenplatzhalt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de-DE"/>
              <a:t>Beispiel für einen Fußzeilentext</a:t>
            </a:r>
          </a:p>
        </p:txBody>
      </p:sp>
      <p:sp>
        <p:nvSpPr>
          <p:cNvPr id="7" name="Foliennummernplatzhalt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de-DE"/>
              <a:t>Dienstag, 2. Februar 20XX</a:t>
            </a:r>
          </a:p>
        </p:txBody>
      </p:sp>
      <p:sp>
        <p:nvSpPr>
          <p:cNvPr id="3" name="Fußzeilenplatzhalt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de-DE"/>
              <a:t>Beispiel für einen Fußzeilentext</a:t>
            </a:r>
          </a:p>
        </p:txBody>
      </p:sp>
      <p:sp>
        <p:nvSpPr>
          <p:cNvPr id="4" name="Foliennummernplatzhalt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grpSp>
        <p:nvGrpSpPr>
          <p:cNvPr id="8" name="Gruppieren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ihandform: Form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2" name="Ellipse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2" name="Titel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de-DE"/>
              <a:t>Mastertitelformat bearbeiten</a:t>
            </a:r>
            <a:endParaRPr lang="de-DE" dirty="0"/>
          </a:p>
        </p:txBody>
      </p:sp>
      <p:sp>
        <p:nvSpPr>
          <p:cNvPr id="3" name="Inhaltsplatzhalt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Textplatzhalt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a:t>Mastertextformat bearbeiten</a:t>
            </a:r>
          </a:p>
        </p:txBody>
      </p:sp>
      <p:sp>
        <p:nvSpPr>
          <p:cNvPr id="5" name="Datumsplatzhalter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de-DE"/>
              <a:t>Dienstag, 2. Februar 20XX</a:t>
            </a:r>
          </a:p>
        </p:txBody>
      </p:sp>
      <p:sp>
        <p:nvSpPr>
          <p:cNvPr id="6" name="Fußzeilenplatzhalt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de-DE"/>
              <a:t>Beispiel für einen Fußzeilentext</a:t>
            </a:r>
          </a:p>
        </p:txBody>
      </p:sp>
      <p:sp>
        <p:nvSpPr>
          <p:cNvPr id="7" name="Foliennummernplatzhalt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de-DE"/>
              <a:t>Titel durch Klicken hinzufügen</a:t>
            </a:r>
          </a:p>
        </p:txBody>
      </p:sp>
      <p:sp>
        <p:nvSpPr>
          <p:cNvPr id="7" name="Inhaltsplatzhalt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de-DE" sz="1600"/>
              <a:t>Klicken Sie, um Text hinzuzufügen.</a:t>
            </a:r>
          </a:p>
        </p:txBody>
      </p:sp>
      <p:sp>
        <p:nvSpPr>
          <p:cNvPr id="17" name="Bildplatzhalt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de-DE"/>
              <a:t>Bild durch Klicken auf Symbol hinzufügen</a:t>
            </a:r>
          </a:p>
        </p:txBody>
      </p:sp>
      <p:sp>
        <p:nvSpPr>
          <p:cNvPr id="22" name="Bildplatzhalt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de-DE"/>
              <a:t>Bild durch Klicken auf Symbol hinzufügen</a:t>
            </a:r>
          </a:p>
        </p:txBody>
      </p:sp>
      <p:sp>
        <p:nvSpPr>
          <p:cNvPr id="25" name="Bildplatzhalt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de-DE"/>
              <a:t>Bild durch Klicken auf Symbol hinzufügen</a:t>
            </a:r>
          </a:p>
        </p:txBody>
      </p:sp>
      <p:sp>
        <p:nvSpPr>
          <p:cNvPr id="2" name="Datumsplatzhalt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de-DE"/>
              <a:t>Dienstag, 2. Februar 20XX</a:t>
            </a:r>
          </a:p>
        </p:txBody>
      </p:sp>
      <p:sp>
        <p:nvSpPr>
          <p:cNvPr id="3" name="Fußzeilenplatzhalt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de-DE"/>
              <a:t>Beispiel für einen Fußzeilentext</a:t>
            </a:r>
          </a:p>
        </p:txBody>
      </p:sp>
      <p:sp>
        <p:nvSpPr>
          <p:cNvPr id="4" name="Foliennummernplatzhalt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
        <p:nvSpPr>
          <p:cNvPr id="6" name="Ellipse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nvGrpSpPr>
          <p:cNvPr id="10" name="Gruppieren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ihandform: Form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2" name="Ellipse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Einführung">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de-DE"/>
              <a:t>Mastertitelformat bearbeiten</a:t>
            </a:r>
            <a:endParaRPr lang="de-DE" dirty="0"/>
          </a:p>
        </p:txBody>
      </p:sp>
      <p:sp>
        <p:nvSpPr>
          <p:cNvPr id="12" name="Bildplatzhalt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de-DE"/>
              <a:t>Bild durch Klicken auf Symbol hinzufügen</a:t>
            </a:r>
          </a:p>
        </p:txBody>
      </p:sp>
      <p:sp>
        <p:nvSpPr>
          <p:cNvPr id="18" name="Bildplatzhalt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de-DE"/>
              <a:t>Bild durch Klicken auf Symbol hinzufügen</a:t>
            </a:r>
          </a:p>
        </p:txBody>
      </p:sp>
      <p:sp>
        <p:nvSpPr>
          <p:cNvPr id="19" name="Bildplatzhalt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de-DE"/>
              <a:t>Bild durch Klicken auf Symbol hinzufügen</a:t>
            </a:r>
          </a:p>
        </p:txBody>
      </p:sp>
      <p:sp>
        <p:nvSpPr>
          <p:cNvPr id="20" name="Bildplatzhalt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de-DE"/>
              <a:t>Bild durch Klicken auf Symbol hinzufügen</a:t>
            </a:r>
          </a:p>
        </p:txBody>
      </p:sp>
      <p:sp>
        <p:nvSpPr>
          <p:cNvPr id="2" name="Datumsplatzhalt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de-DE"/>
              <a:t>Dienstag, 2. Februar 20XX</a:t>
            </a:r>
          </a:p>
        </p:txBody>
      </p:sp>
      <p:sp>
        <p:nvSpPr>
          <p:cNvPr id="3" name="Fußzeilenplatzhalt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de-DE"/>
              <a:t>Beispiel für einen Fußzeilentext</a:t>
            </a:r>
          </a:p>
        </p:txBody>
      </p:sp>
      <p:sp>
        <p:nvSpPr>
          <p:cNvPr id="4" name="Foliennummernplatzhalt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
        <p:nvSpPr>
          <p:cNvPr id="11" name="Inhaltsplatzhalt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de-DE"/>
              <a:t>Mastertextformat bearbeiten</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Abschnittsumbruch">
    <p:bg>
      <p:bgRef idx="1001">
        <a:schemeClr val="bg1"/>
      </p:bgRef>
    </p:bg>
    <p:spTree>
      <p:nvGrpSpPr>
        <p:cNvPr id="1" name=""/>
        <p:cNvGrpSpPr/>
        <p:nvPr/>
      </p:nvGrpSpPr>
      <p:grpSpPr>
        <a:xfrm>
          <a:off x="0" y="0"/>
          <a:ext cx="0" cy="0"/>
          <a:chOff x="0" y="0"/>
          <a:chExt cx="0" cy="0"/>
        </a:xfrm>
      </p:grpSpPr>
      <p:sp>
        <p:nvSpPr>
          <p:cNvPr id="8" name="Bildplatzhalt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de-DE"/>
              <a:t>Bild durch Klicken auf Symbol hinzufügen</a:t>
            </a:r>
          </a:p>
        </p:txBody>
      </p:sp>
      <p:sp>
        <p:nvSpPr>
          <p:cNvPr id="4" name="Datumsplatzhalter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de-DE"/>
              <a:t>Dienstag, 2. Februar 20XX</a:t>
            </a:r>
          </a:p>
        </p:txBody>
      </p:sp>
      <p:sp>
        <p:nvSpPr>
          <p:cNvPr id="5" name="Fußzeilenplatzhalt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de-DE"/>
              <a:t>Beispiel für einen Fußzeilentext</a:t>
            </a:r>
          </a:p>
        </p:txBody>
      </p:sp>
      <p:sp>
        <p:nvSpPr>
          <p:cNvPr id="6" name="Foliennummernplatzhalt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de-DE" smtClean="0"/>
              <a:t>‹Nr.›</a:t>
            </a:fld>
            <a:endParaRPr lang="de-DE"/>
          </a:p>
        </p:txBody>
      </p:sp>
      <p:sp>
        <p:nvSpPr>
          <p:cNvPr id="13" name="Rechteck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14" name="Rechteck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15" name="Titel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de-DE"/>
              <a:t>Mastertitelformat bearbeiten</a:t>
            </a:r>
            <a:endParaRPr lang="de-DE" dirty="0"/>
          </a:p>
        </p:txBody>
      </p:sp>
      <p:sp>
        <p:nvSpPr>
          <p:cNvPr id="16" name="Untertitel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de-DE">
                <a:solidFill>
                  <a:schemeClr val="tx1">
                    <a:alpha val="60000"/>
                  </a:schemeClr>
                </a:solidFill>
              </a:rPr>
              <a:t>Master-Untertitelformat bearbeiten</a:t>
            </a:r>
            <a:endParaRPr lang="de-DE"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Abschnittsumbruch">
    <p:bg>
      <p:bgRef idx="1001">
        <a:schemeClr val="bg1"/>
      </p:bgRef>
    </p:bg>
    <p:spTree>
      <p:nvGrpSpPr>
        <p:cNvPr id="1" name=""/>
        <p:cNvGrpSpPr/>
        <p:nvPr/>
      </p:nvGrpSpPr>
      <p:grpSpPr>
        <a:xfrm>
          <a:off x="0" y="0"/>
          <a:ext cx="0" cy="0"/>
          <a:chOff x="0" y="0"/>
          <a:chExt cx="0" cy="0"/>
        </a:xfrm>
      </p:grpSpPr>
      <p:sp>
        <p:nvSpPr>
          <p:cNvPr id="8" name="Bildplatzhalt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de-DE"/>
              <a:t>Bild durch Klicken auf Symbol hinzufügen</a:t>
            </a:r>
          </a:p>
        </p:txBody>
      </p:sp>
      <p:sp>
        <p:nvSpPr>
          <p:cNvPr id="16" name="Untertitel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de-DE">
                <a:solidFill>
                  <a:schemeClr val="tx1">
                    <a:alpha val="60000"/>
                  </a:schemeClr>
                </a:solidFill>
              </a:rPr>
              <a:t>Master-Untertitelformat bearbeiten</a:t>
            </a:r>
            <a:endParaRPr lang="de-DE" dirty="0">
              <a:solidFill>
                <a:schemeClr val="tx1">
                  <a:alpha val="60000"/>
                </a:schemeClr>
              </a:solidFill>
            </a:endParaRPr>
          </a:p>
        </p:txBody>
      </p:sp>
      <p:sp>
        <p:nvSpPr>
          <p:cNvPr id="15" name="Titel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de-DE"/>
              <a:t>Mastertitelformat bearbeiten</a:t>
            </a:r>
            <a:endParaRPr lang="de-DE"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Diagrammtabelle (Timeline)">
    <p:spTree>
      <p:nvGrpSpPr>
        <p:cNvPr id="1" name=""/>
        <p:cNvGrpSpPr/>
        <p:nvPr/>
      </p:nvGrpSpPr>
      <p:grpSpPr>
        <a:xfrm>
          <a:off x="0" y="0"/>
          <a:ext cx="0" cy="0"/>
          <a:chOff x="0" y="0"/>
          <a:chExt cx="0" cy="0"/>
        </a:xfrm>
      </p:grpSpPr>
      <p:grpSp>
        <p:nvGrpSpPr>
          <p:cNvPr id="12" name="Gruppieren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ihandform: Form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solidFill>
                  <a:schemeClr val="tx1"/>
                </a:solidFill>
              </a:endParaRPr>
            </a:p>
          </p:txBody>
        </p:sp>
        <p:sp>
          <p:nvSpPr>
            <p:cNvPr id="14" name="Ellipse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5" name="Ellipse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6" name="Freihandform: Form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solidFill>
                  <a:schemeClr val="tx1"/>
                </a:solidFill>
              </a:endParaRPr>
            </a:p>
          </p:txBody>
        </p:sp>
      </p:grpSp>
      <p:sp>
        <p:nvSpPr>
          <p:cNvPr id="2" name="Titel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de-DE" dirty="0"/>
            </a:lvl1pPr>
          </a:lstStyle>
          <a:p>
            <a:pPr lvl="0" rtl="0">
              <a:lnSpc>
                <a:spcPct val="100000"/>
              </a:lnSpc>
            </a:pPr>
            <a:r>
              <a:rPr lang="de-DE"/>
              <a:t>Mastertitelformat bearbeiten</a:t>
            </a:r>
          </a:p>
        </p:txBody>
      </p:sp>
      <p:sp>
        <p:nvSpPr>
          <p:cNvPr id="3" name="Inhaltsplatzhalt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Datumsplatzhalter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de-DE"/>
              <a:t>Dienstag, 2. Februar 20XX</a:t>
            </a:r>
          </a:p>
        </p:txBody>
      </p:sp>
      <p:sp>
        <p:nvSpPr>
          <p:cNvPr id="5" name="Fußzeilenplatzhalt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de-DE"/>
              <a:t>Beispiel für einen Fußzeilentext</a:t>
            </a:r>
          </a:p>
        </p:txBody>
      </p:sp>
      <p:sp>
        <p:nvSpPr>
          <p:cNvPr id="6" name="Foliennummernplatzhalt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Zitat">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de-DE"/>
              <a:t>Mastertitelformat bearbeiten</a:t>
            </a:r>
            <a:endParaRPr lang="de-DE" dirty="0"/>
          </a:p>
        </p:txBody>
      </p:sp>
      <p:grpSp>
        <p:nvGrpSpPr>
          <p:cNvPr id="8" name="Gruppieren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ihand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0" name="Freihand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1" name="Freihand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12" name="Ellipse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7" name="Inhaltsplatzhalt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de-DE"/>
              <a:t>Mastertextformat bearbeiten</a:t>
            </a:r>
          </a:p>
        </p:txBody>
      </p:sp>
      <p:sp>
        <p:nvSpPr>
          <p:cNvPr id="15" name="Bildplatzhalt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de-DE"/>
              <a:t>Bild durch Klicken auf Symbol hinzufügen</a:t>
            </a:r>
          </a:p>
        </p:txBody>
      </p:sp>
      <p:sp>
        <p:nvSpPr>
          <p:cNvPr id="2" name="Datumsplatzhalt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de-DE"/>
              <a:t>Dienstag, 2. Februar 20XX</a:t>
            </a:r>
          </a:p>
        </p:txBody>
      </p:sp>
      <p:sp>
        <p:nvSpPr>
          <p:cNvPr id="3" name="Fußzeilenplatzhalt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de-DE"/>
              <a:t>Beispiel für einen Fußzeilentext</a:t>
            </a:r>
          </a:p>
        </p:txBody>
      </p:sp>
      <p:sp>
        <p:nvSpPr>
          <p:cNvPr id="4" name="Foliennummernplatzhalt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hteck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a:p>
        </p:txBody>
      </p:sp>
      <p:sp>
        <p:nvSpPr>
          <p:cNvPr id="34" name="Ellipse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40" name="Titel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de-DE"/>
              <a:t>Team</a:t>
            </a:r>
          </a:p>
        </p:txBody>
      </p:sp>
      <p:grpSp>
        <p:nvGrpSpPr>
          <p:cNvPr id="51" name="Gruppieren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ihandform: Form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a:p>
          </p:txBody>
        </p:sp>
        <p:sp>
          <p:nvSpPr>
            <p:cNvPr id="53" name="Freihandform: Form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a:solidFill>
                  <a:schemeClr val="tx1"/>
                </a:solidFill>
              </a:endParaRPr>
            </a:p>
          </p:txBody>
        </p:sp>
        <p:sp>
          <p:nvSpPr>
            <p:cNvPr id="54" name="Ellipse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55" name="Ellipse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56" name="Bildplatzhalt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de-DE"/>
              <a:t>Bild durch Klicken auf Symbol hinzufügen</a:t>
            </a:r>
          </a:p>
        </p:txBody>
      </p:sp>
      <p:sp>
        <p:nvSpPr>
          <p:cNvPr id="57" name="Bildplatzhalt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de-DE"/>
              <a:t>Bild durch Klicken auf Symbol hinzufügen</a:t>
            </a:r>
          </a:p>
        </p:txBody>
      </p:sp>
      <p:sp>
        <p:nvSpPr>
          <p:cNvPr id="58" name="Bildplatzhalt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de-DE"/>
              <a:t>Bild durch Klicken auf Symbol hinzufügen</a:t>
            </a:r>
            <a:endParaRPr lang="de-DE" dirty="0"/>
          </a:p>
        </p:txBody>
      </p:sp>
      <p:sp>
        <p:nvSpPr>
          <p:cNvPr id="59" name="Bildplatzhalt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de-DE"/>
              <a:t>Bild durch Klicken auf Symbol hinzufügen</a:t>
            </a:r>
          </a:p>
        </p:txBody>
      </p:sp>
      <p:sp>
        <p:nvSpPr>
          <p:cNvPr id="63" name="Textplatzhalt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de-DE"/>
              <a:t>Name</a:t>
            </a:r>
          </a:p>
        </p:txBody>
      </p:sp>
      <p:sp>
        <p:nvSpPr>
          <p:cNvPr id="61" name="Textplatzhalt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de-DE"/>
              <a:t>Titel</a:t>
            </a:r>
          </a:p>
        </p:txBody>
      </p:sp>
      <p:sp>
        <p:nvSpPr>
          <p:cNvPr id="65" name="Textplatzhalt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de-DE"/>
              <a:t>Name</a:t>
            </a:r>
          </a:p>
        </p:txBody>
      </p:sp>
      <p:sp>
        <p:nvSpPr>
          <p:cNvPr id="64" name="Textplatzhalt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de-DE"/>
              <a:t>Titel</a:t>
            </a:r>
          </a:p>
        </p:txBody>
      </p:sp>
      <p:sp>
        <p:nvSpPr>
          <p:cNvPr id="67" name="Textplatzhalt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de-DE"/>
              <a:t>Name</a:t>
            </a:r>
          </a:p>
        </p:txBody>
      </p:sp>
      <p:sp>
        <p:nvSpPr>
          <p:cNvPr id="66" name="Textplatzhalt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de-DE"/>
              <a:t>Titel</a:t>
            </a:r>
          </a:p>
        </p:txBody>
      </p:sp>
      <p:sp>
        <p:nvSpPr>
          <p:cNvPr id="69" name="Textplatzhalt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de-DE"/>
              <a:t>Name</a:t>
            </a:r>
          </a:p>
        </p:txBody>
      </p:sp>
      <p:sp>
        <p:nvSpPr>
          <p:cNvPr id="68" name="Textplatzhalt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de-DE"/>
              <a:t>Titel</a:t>
            </a:r>
          </a:p>
        </p:txBody>
      </p:sp>
      <p:sp>
        <p:nvSpPr>
          <p:cNvPr id="4" name="Datumsplatzhalter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de-DE"/>
              <a:t>Dienstag, 2. Februar 20XX</a:t>
            </a:r>
            <a:endParaRPr lang="de-DE" dirty="0"/>
          </a:p>
        </p:txBody>
      </p:sp>
      <p:sp>
        <p:nvSpPr>
          <p:cNvPr id="5" name="Fußzeilenplatzhalt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de-DE"/>
              <a:t>Beispiel für einen Fußzeilentext</a:t>
            </a:r>
          </a:p>
        </p:txBody>
      </p:sp>
      <p:sp>
        <p:nvSpPr>
          <p:cNvPr id="6" name="Foliennummernplatzhalt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Inhalt 2 Spalte (Vergleichsfolie)">
    <p:spTree>
      <p:nvGrpSpPr>
        <p:cNvPr id="1" name=""/>
        <p:cNvGrpSpPr/>
        <p:nvPr/>
      </p:nvGrpSpPr>
      <p:grpSpPr>
        <a:xfrm>
          <a:off x="0" y="0"/>
          <a:ext cx="0" cy="0"/>
          <a:chOff x="0" y="0"/>
          <a:chExt cx="0" cy="0"/>
        </a:xfrm>
      </p:grpSpPr>
      <p:sp>
        <p:nvSpPr>
          <p:cNvPr id="12" name="Ellipse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1" name="Rechteck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a:p>
        </p:txBody>
      </p:sp>
      <p:sp>
        <p:nvSpPr>
          <p:cNvPr id="2" name="Titel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de-DE" sz="4800" dirty="0"/>
            </a:lvl1pPr>
          </a:lstStyle>
          <a:p>
            <a:pPr lvl="0" rtl="0">
              <a:lnSpc>
                <a:spcPct val="100000"/>
              </a:lnSpc>
            </a:pPr>
            <a:r>
              <a:rPr lang="de-DE"/>
              <a:t>Mastertitelformat bearbeiten</a:t>
            </a:r>
          </a:p>
        </p:txBody>
      </p:sp>
      <p:sp>
        <p:nvSpPr>
          <p:cNvPr id="3" name="Textplatzhalt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5" name="Textplatzhalt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de-DE" sz="1400" b="0" cap="all" spc="200" baseline="0" dirty="0">
                <a:solidFill>
                  <a:schemeClr val="tx1"/>
                </a:solidFill>
              </a:defRPr>
            </a:lvl1pPr>
          </a:lstStyle>
          <a:p>
            <a:pPr marL="228600" lvl="0" indent="-228600" rtl="0"/>
            <a:r>
              <a:rPr lang="de-DE"/>
              <a:t>Mastertextformat bearbeiten</a:t>
            </a:r>
          </a:p>
        </p:txBody>
      </p:sp>
      <p:sp>
        <p:nvSpPr>
          <p:cNvPr id="6" name="Inhaltsplatzhalt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7" name="Datumsplatzhalter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de-DE"/>
              <a:t>Dienstag, 2. Februar 20XX</a:t>
            </a:r>
          </a:p>
        </p:txBody>
      </p:sp>
      <p:sp>
        <p:nvSpPr>
          <p:cNvPr id="8" name="Fußzeilenplatzhalt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de-DE"/>
              <a:t>Beispiel für einen Fußzeilentext</a:t>
            </a:r>
          </a:p>
        </p:txBody>
      </p:sp>
      <p:sp>
        <p:nvSpPr>
          <p:cNvPr id="9" name="Foliennummernplatzhalt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de-DE"/>
              <a:t>Titelmasterformat durch Klicken bearbeiten</a:t>
            </a:r>
            <a:endParaRPr lang="de-DE" dirty="0"/>
          </a:p>
        </p:txBody>
      </p:sp>
      <p:sp>
        <p:nvSpPr>
          <p:cNvPr id="3" name="Textplatzhalt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4" name="Datumsplatzhalt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de-DE"/>
              <a:t>Dienstag, 2. Februar 20XX</a:t>
            </a:r>
            <a:endParaRPr lang="de-DE" dirty="0"/>
          </a:p>
        </p:txBody>
      </p:sp>
      <p:sp>
        <p:nvSpPr>
          <p:cNvPr id="5" name="Fußzeilenplatzhalt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de-DE"/>
              <a:t>Beispiel für einen Fußzeilentext</a:t>
            </a:r>
            <a:endParaRPr lang="de-DE" dirty="0"/>
          </a:p>
        </p:txBody>
      </p:sp>
      <p:sp>
        <p:nvSpPr>
          <p:cNvPr id="6" name="Foliennummernplatzhalt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de-DE" smtClean="0"/>
              <a:pPr/>
              <a:t>‹Nr.›</a:t>
            </a:fld>
            <a:endParaRPr lang="de-DE"/>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de-DE"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rtlCol="0" anchor="b" anchorCtr="0">
            <a:normAutofit/>
          </a:bodyPr>
          <a:lstStyle/>
          <a:p>
            <a:pPr rtl="0"/>
            <a:r>
              <a:rPr lang="de-DE" sz="3600" dirty="0"/>
              <a:t>Präsentationstitel</a:t>
            </a:r>
          </a:p>
        </p:txBody>
      </p:sp>
      <p:pic>
        <p:nvPicPr>
          <p:cNvPr id="14" name="Bildplatzhalter 13" descr="Datenpunkte Digitaler Hintergr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Untertitel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rtlCol="0">
            <a:normAutofit/>
          </a:bodyPr>
          <a:lstStyle/>
          <a:p>
            <a:pPr rtl="0"/>
            <a:r>
              <a:rPr lang="de-DE"/>
              <a:t>Name des Referenten</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uppieren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ihandform: Form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7" name="Ellipse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7" name="Titel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de-DE"/>
              <a:t>Inhalt </a:t>
            </a:r>
          </a:p>
        </p:txBody>
      </p:sp>
      <p:sp>
        <p:nvSpPr>
          <p:cNvPr id="9" name="Textplatzhalt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rtlCol="0"/>
          <a:lstStyle/>
          <a:p>
            <a:pPr rtl="0"/>
            <a:r>
              <a:rPr lang="de-DE"/>
              <a:t>Untertitel</a:t>
            </a:r>
            <a:endParaRPr lang="de-DE" dirty="0"/>
          </a:p>
        </p:txBody>
      </p:sp>
      <p:sp>
        <p:nvSpPr>
          <p:cNvPr id="10" name="Inhaltsplatzhalt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rtlCol="0"/>
          <a:lstStyle/>
          <a:p>
            <a:pPr rtl="0"/>
            <a:r>
              <a:rPr lang="de-DE"/>
              <a:t>Fügen Sie Text, Bilder, ClipArt und Videos hinzu. </a:t>
            </a:r>
          </a:p>
          <a:p>
            <a:pPr rtl="0"/>
            <a:r>
              <a:rPr lang="de-DE"/>
              <a:t>Fügen Sie Übergänge, Animationen und Bewegungen hinzu. </a:t>
            </a:r>
          </a:p>
          <a:p>
            <a:pPr rtl="0"/>
            <a:r>
              <a:rPr lang="de-DE"/>
              <a:t>Speichern Sie in OneDrive, um von Ihrem Computer, Tablet oder Telefon aus auf Ihre Präsentationen Zugriff zu haben. </a:t>
            </a:r>
          </a:p>
        </p:txBody>
      </p:sp>
      <p:sp>
        <p:nvSpPr>
          <p:cNvPr id="11" name="Textplatzhalt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rtlCol="0"/>
          <a:lstStyle/>
          <a:p>
            <a:pPr rtl="0"/>
            <a:r>
              <a:rPr lang="de-DE"/>
              <a:t>Untertitel</a:t>
            </a:r>
          </a:p>
        </p:txBody>
      </p:sp>
      <p:sp>
        <p:nvSpPr>
          <p:cNvPr id="12" name="Inhaltsplatzhalt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rtlCol="0"/>
          <a:lstStyle/>
          <a:p>
            <a:pPr rtl="0"/>
            <a:r>
              <a:rPr lang="de-DE" dirty="0"/>
              <a:t>Öffnen Sie den Bereich „Designideen“ für sofortige Folienumgestaltungen. </a:t>
            </a:r>
          </a:p>
          <a:p>
            <a:pPr rtl="0"/>
            <a:r>
              <a:rPr lang="de-DE" dirty="0"/>
              <a:t>Wenn wir Designideen haben, zeigen wir sie Ihnen genau dort. </a:t>
            </a:r>
          </a:p>
          <a:p>
            <a:pPr rtl="0"/>
            <a:endParaRPr lang="de-DE" dirty="0"/>
          </a:p>
        </p:txBody>
      </p:sp>
      <p:sp>
        <p:nvSpPr>
          <p:cNvPr id="4" name="Datumsplatzhalt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de-DE"/>
              <a:t>Dienstag, 2. Februar 20XX</a:t>
            </a:r>
            <a:endParaRPr lang="de-DE" dirty="0"/>
          </a:p>
        </p:txBody>
      </p:sp>
      <p:sp>
        <p:nvSpPr>
          <p:cNvPr id="5" name="Fußzeilenplatzhalt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6" name="Foliennummernplatzhalt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a:t>10</a:t>
            </a:fld>
            <a:endParaRPr lang="de-DE"/>
          </a:p>
        </p:txBody>
      </p:sp>
      <p:sp>
        <p:nvSpPr>
          <p:cNvPr id="22" name="Freihandform: Form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Tree>
    <p:extLst>
      <p:ext uri="{BB962C8B-B14F-4D97-AF65-F5344CB8AC3E}">
        <p14:creationId xmlns:p14="http://schemas.microsoft.com/office/powerpoint/2010/main" val="389134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rtlCol="0"/>
          <a:lstStyle/>
          <a:p>
            <a:pPr rtl="0"/>
            <a:r>
              <a:rPr lang="de-DE"/>
              <a:t>Inhalt 2 </a:t>
            </a:r>
          </a:p>
        </p:txBody>
      </p:sp>
      <p:sp>
        <p:nvSpPr>
          <p:cNvPr id="8" name="Textplatzhalt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rtlCol="0"/>
          <a:lstStyle/>
          <a:p>
            <a:pPr rtl="0"/>
            <a:r>
              <a:rPr lang="de-DE"/>
              <a:t>Untertitel</a:t>
            </a:r>
          </a:p>
        </p:txBody>
      </p:sp>
      <p:sp>
        <p:nvSpPr>
          <p:cNvPr id="9" name="Inhaltsplatzhalt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rtlCol="0">
            <a:normAutofit fontScale="85000" lnSpcReduction="20000"/>
          </a:bodyPr>
          <a:lstStyle/>
          <a:p>
            <a:pPr lvl="0" rtl="0"/>
            <a:r>
              <a:rPr lang="de-DE" dirty="0"/>
              <a:t>Fügen Sie Text, Bilder, ClipArt und Videos hinzu. </a:t>
            </a:r>
          </a:p>
          <a:p>
            <a:pPr lvl="0" rtl="0"/>
            <a:r>
              <a:rPr lang="de-DE" dirty="0"/>
              <a:t>Fügen Sie Übergänge, Animationen und Bewegungen hinzu. </a:t>
            </a:r>
          </a:p>
          <a:p>
            <a:pPr lvl="0" rtl="0"/>
            <a:r>
              <a:rPr lang="de-DE" dirty="0"/>
              <a:t>Speichern Sie in OneDrive, um von Ihrem Computer, Tablet oder Telefon aus auf Ihre Präsentationen Zugriff zu haben. </a:t>
            </a:r>
          </a:p>
          <a:p>
            <a:pPr rtl="0"/>
            <a:r>
              <a:rPr lang="de-DE" dirty="0"/>
              <a:t>Öffnen Sie den Bereich „Designideen“ für sofortige Folienumgestaltungen. </a:t>
            </a:r>
          </a:p>
          <a:p>
            <a:pPr rtl="0"/>
            <a:r>
              <a:rPr lang="de-DE" dirty="0"/>
              <a:t>Wenn wir Designideen haben, zeigen wir sie Ihnen genau dort. </a:t>
            </a:r>
          </a:p>
          <a:p>
            <a:pPr lvl="0" rtl="0"/>
            <a:endParaRPr lang="de-DE" dirty="0"/>
          </a:p>
          <a:p>
            <a:pPr rtl="0"/>
            <a:endParaRPr lang="de-DE" dirty="0"/>
          </a:p>
        </p:txBody>
      </p:sp>
      <p:sp>
        <p:nvSpPr>
          <p:cNvPr id="12" name="Textplatzhalt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rtlCol="0"/>
          <a:lstStyle/>
          <a:p>
            <a:pPr rtl="0"/>
            <a:r>
              <a:rPr lang="de-DE"/>
              <a:t>Untertitel</a:t>
            </a:r>
          </a:p>
        </p:txBody>
      </p:sp>
      <p:sp>
        <p:nvSpPr>
          <p:cNvPr id="13" name="Inhaltsplatzhalt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rtlCol="0">
            <a:normAutofit fontScale="85000" lnSpcReduction="10000"/>
          </a:bodyPr>
          <a:lstStyle/>
          <a:p>
            <a:pPr lvl="0" rtl="0"/>
            <a:r>
              <a:rPr lang="de-DE" dirty="0"/>
              <a:t>Fügen Sie Text, Bilder, ClipArt und Videos hinzu. </a:t>
            </a:r>
          </a:p>
          <a:p>
            <a:pPr lvl="0" rtl="0"/>
            <a:r>
              <a:rPr lang="de-DE" dirty="0"/>
              <a:t>Fügen Sie Übergänge, Animationen und Bewegungen hinzu. </a:t>
            </a:r>
          </a:p>
          <a:p>
            <a:pPr lvl="0" rtl="0"/>
            <a:r>
              <a:rPr lang="de-DE" dirty="0"/>
              <a:t>Speichern Sie in OneDrive, um von Ihrem Computer, Tablet oder Telefon aus auf Ihre Präsentationen Zugriff zu haben. </a:t>
            </a:r>
          </a:p>
          <a:p>
            <a:pPr rtl="0"/>
            <a:r>
              <a:rPr lang="de-DE" dirty="0"/>
              <a:t>Öffnen Sie den Bereich „Designideen“ für sofortige Folienumgestaltungen. </a:t>
            </a:r>
          </a:p>
          <a:p>
            <a:pPr rtl="0"/>
            <a:r>
              <a:rPr lang="de-DE" dirty="0"/>
              <a:t>Wenn wir Designideen haben, zeigen wir sie Ihnen genau dort.</a:t>
            </a:r>
          </a:p>
        </p:txBody>
      </p:sp>
      <p:sp>
        <p:nvSpPr>
          <p:cNvPr id="10" name="Textplatzhalt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rtlCol="0"/>
          <a:lstStyle/>
          <a:p>
            <a:pPr rtl="0"/>
            <a:r>
              <a:rPr lang="de-DE"/>
              <a:t>Untertitel</a:t>
            </a:r>
            <a:endParaRPr lang="de-DE" dirty="0"/>
          </a:p>
        </p:txBody>
      </p:sp>
      <p:sp>
        <p:nvSpPr>
          <p:cNvPr id="11" name="Inhaltsplatzhalt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rtlCol="0">
            <a:normAutofit fontScale="85000" lnSpcReduction="10000"/>
          </a:bodyPr>
          <a:lstStyle/>
          <a:p>
            <a:pPr lvl="0" rtl="0"/>
            <a:r>
              <a:rPr lang="de-DE" dirty="0"/>
              <a:t>Fügen Sie Text, Bilder, ClipArt und Videos hinzu. </a:t>
            </a:r>
          </a:p>
          <a:p>
            <a:pPr lvl="0" rtl="0"/>
            <a:r>
              <a:rPr lang="de-DE" dirty="0"/>
              <a:t>Fügen Sie Übergänge, Animationen und Bewegungen hinzu. </a:t>
            </a:r>
          </a:p>
          <a:p>
            <a:pPr lvl="0" rtl="0"/>
            <a:r>
              <a:rPr lang="de-DE" dirty="0"/>
              <a:t>Speichern Sie in OneDrive, um von Ihrem Computer, Tablet oder Telefon aus auf Ihre Präsentationen Zugriff zu haben. </a:t>
            </a:r>
          </a:p>
          <a:p>
            <a:pPr rtl="0"/>
            <a:r>
              <a:rPr lang="de-DE" dirty="0"/>
              <a:t>Öffnen Sie den Bereich „Designideen“ für sofortige Folienumgestaltungen. </a:t>
            </a:r>
          </a:p>
          <a:p>
            <a:pPr rtl="0"/>
            <a:r>
              <a:rPr lang="de-DE" dirty="0"/>
              <a:t>Wenn wir Designideen haben, zeigen wir sie Ihnen genau dort.</a:t>
            </a:r>
          </a:p>
        </p:txBody>
      </p:sp>
      <p:sp>
        <p:nvSpPr>
          <p:cNvPr id="14" name="Datumsplatzhalt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rtlCol="0"/>
          <a:lstStyle/>
          <a:p>
            <a:pPr rtl="0"/>
            <a:r>
              <a:rPr lang="de-DE"/>
              <a:t>Dienstag, 2. Februar 20XX</a:t>
            </a:r>
            <a:endParaRPr lang="de-DE" dirty="0"/>
          </a:p>
        </p:txBody>
      </p:sp>
      <p:sp>
        <p:nvSpPr>
          <p:cNvPr id="15" name="Fußzeilenplatzhalt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16" name="Foliennummernplatzhalt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a:t>11</a:t>
            </a:fld>
            <a:endParaRPr lang="de-DE"/>
          </a:p>
        </p:txBody>
      </p:sp>
    </p:spTree>
    <p:extLst>
      <p:ext uri="{BB962C8B-B14F-4D97-AF65-F5344CB8AC3E}">
        <p14:creationId xmlns:p14="http://schemas.microsoft.com/office/powerpoint/2010/main" val="1420547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rtlCol="0"/>
          <a:lstStyle/>
          <a:p>
            <a:pPr rtl="0"/>
            <a:r>
              <a:rPr lang="de-DE" sz="4000" dirty="0"/>
              <a:t>Zusammenfassung</a:t>
            </a:r>
          </a:p>
        </p:txBody>
      </p:sp>
      <p:pic>
        <p:nvPicPr>
          <p:cNvPr id="16" name="Bildplatzhalter 15" descr="Datenpunkte Digitaler Hintergr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Inhaltsplatzhalt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rtlCol="0">
            <a:normAutofit fontScale="92500" lnSpcReduction="20000"/>
          </a:bodyPr>
          <a:lstStyle/>
          <a:p>
            <a:pPr rtl="0"/>
            <a:r>
              <a:rPr lang="de-DE"/>
              <a:t>Mit PowerPoint können Sie Präsentationen erstellen und Ihre Arbeit mit anderen teilen, wo immer sie sich befinden. Geben Sie hier den gewünschten Text ein, um loszulegen. Sie können dieser Vorlage auch Bilder, Grafiken und Videos hinzufügen. Speichern Sie in OneDrive, und greifen Sie von Ihrem Computer, Tablet oder Telefon auf Ihre Präsentationen zu. </a:t>
            </a:r>
          </a:p>
        </p:txBody>
      </p:sp>
      <p:sp>
        <p:nvSpPr>
          <p:cNvPr id="4" name="Datumsplatzhalt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de-DE"/>
              <a:t>Dienstag, 2. Februar 20XX</a:t>
            </a:r>
            <a:endParaRPr lang="de-DE" dirty="0"/>
          </a:p>
        </p:txBody>
      </p:sp>
      <p:sp>
        <p:nvSpPr>
          <p:cNvPr id="5" name="Fußzeilenplatzhalt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6" name="Foliennummernplatzhalt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a:t>12</a:t>
            </a:fld>
            <a:endParaRPr lang="de-DE"/>
          </a:p>
        </p:txBody>
      </p:sp>
    </p:spTree>
    <p:extLst>
      <p:ext uri="{BB962C8B-B14F-4D97-AF65-F5344CB8AC3E}">
        <p14:creationId xmlns:p14="http://schemas.microsoft.com/office/powerpoint/2010/main" val="352156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el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rtlCol="0"/>
          <a:lstStyle/>
          <a:p>
            <a:pPr rtl="0"/>
            <a:r>
              <a:rPr lang="de-DE"/>
              <a:t>Vielen Dank!</a:t>
            </a:r>
          </a:p>
        </p:txBody>
      </p:sp>
      <p:sp>
        <p:nvSpPr>
          <p:cNvPr id="23" name="Untertitel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rtlCol="0"/>
          <a:lstStyle/>
          <a:p>
            <a:pPr rtl="0"/>
            <a:r>
              <a:rPr lang="de-DE"/>
              <a:t>Name des Referenten</a:t>
            </a:r>
          </a:p>
          <a:p>
            <a:pPr rtl="0"/>
            <a:r>
              <a:rPr lang="de-DE"/>
              <a:t>E-Mail-Adresse</a:t>
            </a:r>
          </a:p>
          <a:p>
            <a:pPr rtl="0"/>
            <a:r>
              <a:rPr lang="de-DE"/>
              <a:t>Websiteadresse</a:t>
            </a:r>
          </a:p>
        </p:txBody>
      </p:sp>
      <p:pic>
        <p:nvPicPr>
          <p:cNvPr id="27" name="Bildplatzhalter 26" descr="Datenpunkte Digitaler Hintergr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Bildplatzhalter 32" descr="Datenpunkte Digitaler Hintergr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umsplatzhalt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rtlCol="0"/>
          <a:lstStyle/>
          <a:p>
            <a:pPr rtl="0"/>
            <a:r>
              <a:rPr lang="de-DE"/>
              <a:t>Dienstag, 2. Februar 20XX</a:t>
            </a:r>
          </a:p>
        </p:txBody>
      </p:sp>
      <p:sp>
        <p:nvSpPr>
          <p:cNvPr id="5" name="Fußzeilenplatzhalt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6" name="Foliennummernplatzhalt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a:t>13</a:t>
            </a:fld>
            <a:endParaRPr lang="de-DE"/>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rtlCol="0"/>
          <a:lstStyle/>
          <a:p>
            <a:pPr rtl="0"/>
            <a:r>
              <a:rPr lang="de-DE"/>
              <a:t>Agenda</a:t>
            </a:r>
          </a:p>
        </p:txBody>
      </p:sp>
      <p:sp>
        <p:nvSpPr>
          <p:cNvPr id="3" name="Inhaltsplatzhalt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rtlCol="0"/>
          <a:lstStyle/>
          <a:p>
            <a:pPr rtl="0"/>
            <a:r>
              <a:rPr lang="de-DE"/>
              <a:t>Erstes Thema</a:t>
            </a:r>
          </a:p>
          <a:p>
            <a:pPr rtl="0"/>
            <a:r>
              <a:rPr lang="de-DE"/>
              <a:t>Zweites Thema</a:t>
            </a:r>
          </a:p>
          <a:p>
            <a:pPr rtl="0"/>
            <a:r>
              <a:rPr lang="de-DE"/>
              <a:t>Drittes Thema</a:t>
            </a:r>
          </a:p>
          <a:p>
            <a:pPr rtl="0"/>
            <a:r>
              <a:rPr lang="de-DE"/>
              <a:t>Viertes Thema</a:t>
            </a:r>
          </a:p>
          <a:p>
            <a:pPr rtl="0"/>
            <a:r>
              <a:rPr lang="de-DE"/>
              <a:t>Fünftes Thema</a:t>
            </a:r>
          </a:p>
          <a:p>
            <a:pPr rtl="0"/>
            <a:endParaRPr lang="de-DE" dirty="0"/>
          </a:p>
        </p:txBody>
      </p:sp>
      <p:pic>
        <p:nvPicPr>
          <p:cNvPr id="8" name="Bildplatzhalter 7" descr="Digitale Daten">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Bildplatzhalter 9" descr="Datenpunkte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Bildplatzhalter 11" descr="Datenhintergr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umsplatzhalt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rtlCol="0"/>
          <a:lstStyle/>
          <a:p>
            <a:pPr rtl="0"/>
            <a:r>
              <a:rPr lang="de-DE"/>
              <a:t>Dienstag, 2. Februar 20XX</a:t>
            </a:r>
          </a:p>
        </p:txBody>
      </p:sp>
      <p:sp>
        <p:nvSpPr>
          <p:cNvPr id="14" name="Fußzeilenplatzhalt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15" name="Foliennummernplatzhalt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a:t>2</a:t>
            </a:fld>
            <a:endParaRPr lang="de-DE"/>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rtlCol="0"/>
          <a:lstStyle/>
          <a:p>
            <a:pPr rtl="0"/>
            <a:r>
              <a:rPr lang="de-DE"/>
              <a:t>Einführung</a:t>
            </a:r>
            <a:endParaRPr lang="de-DE" dirty="0"/>
          </a:p>
        </p:txBody>
      </p:sp>
      <p:pic>
        <p:nvPicPr>
          <p:cNvPr id="18" name="Bildplatzhalter 17" descr="Eine Gruppe von Personen sitzt an einem Tisch">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Bildplatzhalter 19" descr="Datenpunkte Digitaler Hintergr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Bildplatzhalter 24" descr="Digitaler Grafikbildschirm">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umsplatzhalt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de-DE"/>
              <a:t>Dienstag, 2. Februar 20XX</a:t>
            </a:r>
            <a:endParaRPr lang="de-DE" dirty="0"/>
          </a:p>
        </p:txBody>
      </p:sp>
      <p:sp>
        <p:nvSpPr>
          <p:cNvPr id="5" name="Fußzeilenplatzhalt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6" name="Foliennummernplatzhalt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a:t>3</a:t>
            </a:fld>
            <a:endParaRPr lang="de-DE"/>
          </a:p>
        </p:txBody>
      </p:sp>
      <p:pic>
        <p:nvPicPr>
          <p:cNvPr id="23" name="Bildplatzhalter 22" descr="Eine Person, die auf einem Whiteboard zeichnet">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Inhaltsplatzhalt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rtlCol="0">
            <a:normAutofit fontScale="92500" lnSpcReduction="20000"/>
          </a:bodyPr>
          <a:lstStyle/>
          <a:p>
            <a:pPr rtl="0"/>
            <a:r>
              <a:rPr lang="de-DE"/>
              <a:t>Mit PowerPoint können Sie Präsentationen erstellen und Ihre Arbeit mit anderen teilen, wo immer sie sich befinden. Geben Sie hier den gewünschten Text ein, um loszulegen. Sie können dieser Vorlage auch Bilder, Grafiken und Videos hinzufügen. Speichern Sie in OneDrive, und greifen Sie von Ihrem Computer, Tablet oder Telefon auf Ihre Präsentationen zu. </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ihandform: Form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36" name="Ellipse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38" name="Ellipse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nvGrpSpPr>
          <p:cNvPr id="40" name="Gruppieren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ihandform: Form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42" name="Freihandform: Form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solidFill>
                  <a:schemeClr val="tx1"/>
                </a:solidFill>
              </a:endParaRPr>
            </a:p>
          </p:txBody>
        </p:sp>
        <p:sp>
          <p:nvSpPr>
            <p:cNvPr id="43" name="Ellipse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44" name="Ellipse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useBgFill="1">
        <p:nvSpPr>
          <p:cNvPr id="46" name="Rechteck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pic>
        <p:nvPicPr>
          <p:cNvPr id="8" name="Bildplatzhalter 7" descr="Datenpunkte Digitaler Hintergr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hteck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50" name="Rechteck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15" name="Titel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rtl="0">
              <a:lnSpc>
                <a:spcPct val="100000"/>
              </a:lnSpc>
            </a:pPr>
            <a:r>
              <a:rPr lang="de-DE" sz="6400" kern="1200">
                <a:solidFill>
                  <a:schemeClr val="tx1"/>
                </a:solidFill>
                <a:latin typeface="+mj-lt"/>
                <a:ea typeface="+mj-ea"/>
                <a:cs typeface="+mj-cs"/>
              </a:rPr>
              <a:t>Erstes Thema</a:t>
            </a:r>
          </a:p>
        </p:txBody>
      </p:sp>
      <p:sp>
        <p:nvSpPr>
          <p:cNvPr id="16" name="Untertitel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rtl="0">
              <a:lnSpc>
                <a:spcPct val="100000"/>
              </a:lnSpc>
              <a:buNone/>
            </a:pPr>
            <a:r>
              <a:rPr lang="de-DE" kern="1200">
                <a:latin typeface="+mn-lt"/>
                <a:ea typeface="+mn-ea"/>
                <a:cs typeface="+mn-cs"/>
              </a:rPr>
              <a:t>Untertitel</a:t>
            </a:r>
          </a:p>
        </p:txBody>
      </p:sp>
      <p:sp>
        <p:nvSpPr>
          <p:cNvPr id="2" name="Datumsplatzhalter 1">
            <a:extLst>
              <a:ext uri="{FF2B5EF4-FFF2-40B4-BE49-F238E27FC236}">
                <a16:creationId xmlns:a16="http://schemas.microsoft.com/office/drawing/2014/main" id="{2910D835-B454-4270-BB35-86A187307E6F}"/>
              </a:ext>
            </a:extLst>
          </p:cNvPr>
          <p:cNvSpPr>
            <a:spLocks noGrp="1"/>
          </p:cNvSpPr>
          <p:nvPr>
            <p:ph type="dt" sz="half" idx="10"/>
          </p:nvPr>
        </p:nvSpPr>
        <p:spPr/>
        <p:txBody>
          <a:bodyPr rtlCol="0"/>
          <a:lstStyle/>
          <a:p>
            <a:pPr rtl="0"/>
            <a:r>
              <a:rPr lang="de-DE"/>
              <a:t>Dienstag, 2. Februar 20XX</a:t>
            </a:r>
          </a:p>
        </p:txBody>
      </p:sp>
      <p:sp>
        <p:nvSpPr>
          <p:cNvPr id="3" name="Fußzeilenplatzhalt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rtlCol="0"/>
          <a:lstStyle/>
          <a:p>
            <a:pPr rtl="0"/>
            <a:r>
              <a:rPr lang="de-DE"/>
              <a:t>Beispiel für einen Fußzeilentext</a:t>
            </a:r>
          </a:p>
        </p:txBody>
      </p:sp>
      <p:sp>
        <p:nvSpPr>
          <p:cNvPr id="4" name="Foliennummernplatzhalt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de-DE" smtClean="0"/>
              <a:t>4</a:t>
            </a:fld>
            <a:endParaRPr lang="de-DE"/>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rtlCol="0"/>
          <a:lstStyle/>
          <a:p>
            <a:pPr rtl="0"/>
            <a:r>
              <a:rPr lang="de-DE"/>
              <a:t>Diagramm</a:t>
            </a:r>
          </a:p>
        </p:txBody>
      </p:sp>
      <p:graphicFrame>
        <p:nvGraphicFramePr>
          <p:cNvPr id="11" name="Inhaltsplatzhalter 10" descr="Platzhalter für ein Balkendiagramm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632501002"/>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umsplatzhalt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rtlCol="0"/>
          <a:lstStyle/>
          <a:p>
            <a:pPr rtl="0"/>
            <a:r>
              <a:rPr lang="de-DE"/>
              <a:t>Dienstag, 2. Februar 20XX</a:t>
            </a:r>
            <a:endParaRPr lang="de-DE" dirty="0"/>
          </a:p>
        </p:txBody>
      </p:sp>
      <p:sp>
        <p:nvSpPr>
          <p:cNvPr id="5" name="Fußzeilenplatzhalt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6" name="Foliennummernplatzhalt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a:t>5</a:t>
            </a:fld>
            <a:endParaRPr lang="de-DE"/>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rtlCol="0"/>
          <a:lstStyle/>
          <a:p>
            <a:pPr rtl="0"/>
            <a:r>
              <a:rPr lang="de-DE"/>
              <a:t>Tabelle</a:t>
            </a:r>
          </a:p>
        </p:txBody>
      </p:sp>
      <p:graphicFrame>
        <p:nvGraphicFramePr>
          <p:cNvPr id="13" name="Tabel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615395883"/>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rtl="0"/>
                      <a:endParaRPr lang="de-DE"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de-DE"/>
                        <a:t>Kategorie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de-DE"/>
                        <a:t>Kategorie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de-DE"/>
                        <a:t>Kategorie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de-DE"/>
                        <a:t>Kategorie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rtl="0"/>
                      <a:r>
                        <a:rPr lang="de-DE">
                          <a:solidFill>
                            <a:schemeClr val="tx1"/>
                          </a:solidFill>
                        </a:rPr>
                        <a:t>Element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de-DE"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de-DE"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de-DE"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de-DE">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rtl="0"/>
                      <a:r>
                        <a:rPr lang="de-DE">
                          <a:solidFill>
                            <a:schemeClr val="tx1"/>
                          </a:solidFill>
                        </a:rPr>
                        <a:t>Element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de-DE"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de-DE"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de-DE"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de-DE">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rtl="0"/>
                      <a:r>
                        <a:rPr lang="de-DE">
                          <a:solidFill>
                            <a:schemeClr val="tx1"/>
                          </a:solidFill>
                        </a:rPr>
                        <a:t>Element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de-DE"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de-DE"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de-DE"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de-DE"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rtl="0"/>
                      <a:r>
                        <a:rPr lang="de-DE">
                          <a:solidFill>
                            <a:schemeClr val="tx1"/>
                          </a:solidFill>
                        </a:rPr>
                        <a:t>Element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de-DE"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de-DE"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de-DE"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de-DE"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umsplatzhalt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rtlCol="0"/>
          <a:lstStyle/>
          <a:p>
            <a:pPr rtl="0"/>
            <a:r>
              <a:rPr lang="de-DE"/>
              <a:t>Dienstag, 2. Februar 20XX</a:t>
            </a:r>
          </a:p>
        </p:txBody>
      </p:sp>
      <p:sp>
        <p:nvSpPr>
          <p:cNvPr id="15" name="Fußzeilenplatzhalt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16" name="Foliennummernplatzhalt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a:t>6</a:t>
            </a:fld>
            <a:endParaRPr lang="de-DE"/>
          </a:p>
        </p:txBody>
      </p:sp>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el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rtlCol="0">
            <a:normAutofit/>
          </a:bodyPr>
          <a:lstStyle/>
          <a:p>
            <a:pPr rtl="0"/>
            <a:r>
              <a:rPr lang="de-DE" dirty="0"/>
              <a:t>Um loszulegen, ist es nötig, den Worten Taten folgen zu lassen.</a:t>
            </a:r>
          </a:p>
        </p:txBody>
      </p:sp>
      <p:sp>
        <p:nvSpPr>
          <p:cNvPr id="15" name="Inhaltsplatzhalt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rtlCol="0"/>
          <a:lstStyle/>
          <a:p>
            <a:pPr rtl="0"/>
            <a:r>
              <a:rPr lang="de-DE" dirty="0"/>
              <a:t>Walt Disney</a:t>
            </a:r>
          </a:p>
          <a:p>
            <a:pPr rtl="0"/>
            <a:endParaRPr lang="de-DE" dirty="0"/>
          </a:p>
        </p:txBody>
      </p:sp>
      <p:pic>
        <p:nvPicPr>
          <p:cNvPr id="18" name="Bildplatzhalter 17" descr="Eine Person, die auf einem Whiteboard zeichnet">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umsplatzhalt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rtlCol="0"/>
          <a:lstStyle/>
          <a:p>
            <a:pPr rtl="0"/>
            <a:r>
              <a:rPr lang="de-DE"/>
              <a:t>Dienstag, 2. Februar 20XX</a:t>
            </a:r>
            <a:endParaRPr lang="de-DE" dirty="0"/>
          </a:p>
        </p:txBody>
      </p:sp>
      <p:sp>
        <p:nvSpPr>
          <p:cNvPr id="20" name="Fußzeilenplatzhalt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21" name="Foliennummernplatzhalt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a:t>7</a:t>
            </a:fld>
            <a:endParaRPr lang="de-DE"/>
          </a:p>
        </p:txBody>
      </p:sp>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rtlCol="0"/>
          <a:lstStyle/>
          <a:p>
            <a:pPr rtl="0"/>
            <a:r>
              <a:rPr lang="de-DE"/>
              <a:t>Team</a:t>
            </a:r>
          </a:p>
        </p:txBody>
      </p:sp>
      <p:pic>
        <p:nvPicPr>
          <p:cNvPr id="17" name="Bildplatzhalter 16" descr="Ein Mann lächelt im Büro">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Bildplatzhalter 35" descr="Eine Frau lächelt im Büro">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Bildplatzhalter 37" descr="Eine Dame im Büro lächelt in die K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Bildplatzhalter 39" descr="Lächelnder Mann mit Bart">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platzhalt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rtlCol="0"/>
          <a:lstStyle/>
          <a:p>
            <a:pPr rtl="0"/>
            <a:r>
              <a:rPr lang="de-DE"/>
              <a:t>Name</a:t>
            </a:r>
          </a:p>
        </p:txBody>
      </p:sp>
      <p:sp>
        <p:nvSpPr>
          <p:cNvPr id="15" name="Untertitel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rtlCol="0"/>
          <a:lstStyle/>
          <a:p>
            <a:pPr rtl="0"/>
            <a:r>
              <a:rPr lang="de-DE"/>
              <a:t>Titel</a:t>
            </a:r>
          </a:p>
        </p:txBody>
      </p:sp>
      <p:sp>
        <p:nvSpPr>
          <p:cNvPr id="43" name="Textplatzhalt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rtlCol="0"/>
          <a:lstStyle/>
          <a:p>
            <a:pPr rtl="0"/>
            <a:r>
              <a:rPr lang="de-DE"/>
              <a:t>Name</a:t>
            </a:r>
          </a:p>
        </p:txBody>
      </p:sp>
      <p:sp>
        <p:nvSpPr>
          <p:cNvPr id="42" name="Textplatzhalt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rtlCol="0"/>
          <a:lstStyle/>
          <a:p>
            <a:pPr rtl="0"/>
            <a:r>
              <a:rPr lang="de-DE"/>
              <a:t>Titel</a:t>
            </a:r>
          </a:p>
        </p:txBody>
      </p:sp>
      <p:sp>
        <p:nvSpPr>
          <p:cNvPr id="45" name="Textplatzhalt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rtlCol="0"/>
          <a:lstStyle/>
          <a:p>
            <a:pPr rtl="0"/>
            <a:r>
              <a:rPr lang="de-DE"/>
              <a:t>Name</a:t>
            </a:r>
          </a:p>
        </p:txBody>
      </p:sp>
      <p:sp>
        <p:nvSpPr>
          <p:cNvPr id="44" name="Textplatzhalt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rtlCol="0"/>
          <a:lstStyle/>
          <a:p>
            <a:pPr rtl="0"/>
            <a:r>
              <a:rPr lang="de-DE"/>
              <a:t>Titel</a:t>
            </a:r>
          </a:p>
        </p:txBody>
      </p:sp>
      <p:sp>
        <p:nvSpPr>
          <p:cNvPr id="47" name="Textplatzhalt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rtlCol="0"/>
          <a:lstStyle/>
          <a:p>
            <a:pPr rtl="0"/>
            <a:r>
              <a:rPr lang="de-DE"/>
              <a:t>Name</a:t>
            </a:r>
          </a:p>
        </p:txBody>
      </p:sp>
      <p:sp>
        <p:nvSpPr>
          <p:cNvPr id="3" name="Textplatzhalt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rtlCol="0"/>
          <a:lstStyle/>
          <a:p>
            <a:pPr rtl="0"/>
            <a:r>
              <a:rPr lang="de-DE"/>
              <a:t>Titel</a:t>
            </a:r>
          </a:p>
        </p:txBody>
      </p:sp>
      <p:sp>
        <p:nvSpPr>
          <p:cNvPr id="7" name="Datumsplatzhalt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rtlCol="0"/>
          <a:lstStyle/>
          <a:p>
            <a:pPr rtl="0"/>
            <a:r>
              <a:rPr lang="de-DE"/>
              <a:t>Dienstag, 2. Februar 20XX</a:t>
            </a:r>
            <a:endParaRPr lang="de-DE" dirty="0"/>
          </a:p>
        </p:txBody>
      </p:sp>
      <p:sp>
        <p:nvSpPr>
          <p:cNvPr id="8" name="Fußzeilenplatzhalt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9" name="Foliennummernplatzhalt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a:t>8</a:t>
            </a:fld>
            <a:endParaRPr lang="de-DE"/>
          </a:p>
        </p:txBody>
      </p:sp>
    </p:spTree>
    <p:extLst>
      <p:ext uri="{BB962C8B-B14F-4D97-AF65-F5344CB8AC3E}">
        <p14:creationId xmlns:p14="http://schemas.microsoft.com/office/powerpoint/2010/main" val="297987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rtlCol="0"/>
          <a:lstStyle/>
          <a:p>
            <a:pPr rtl="0"/>
            <a:r>
              <a:rPr lang="de-DE"/>
              <a:t>Zeitachse</a:t>
            </a:r>
          </a:p>
        </p:txBody>
      </p:sp>
      <p:graphicFrame>
        <p:nvGraphicFramePr>
          <p:cNvPr id="4" name="Inhaltsplatzhalter 3" descr="Zeitachse SmartArt-Platzhalt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2361540887"/>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umsplatzhalt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rtlCol="0"/>
          <a:lstStyle/>
          <a:p>
            <a:pPr rtl="0"/>
            <a:r>
              <a:rPr lang="de-DE"/>
              <a:t>Dienstag, 2. Februar 20XX</a:t>
            </a:r>
            <a:endParaRPr lang="de-DE" dirty="0"/>
          </a:p>
        </p:txBody>
      </p:sp>
      <p:sp>
        <p:nvSpPr>
          <p:cNvPr id="7" name="Fußzeilenplatzhalt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rtlCol="0"/>
          <a:lstStyle/>
          <a:p>
            <a:pPr rtl="0"/>
            <a:r>
              <a:rPr lang="de-DE"/>
              <a:t>Beispiel für einen Fußzeilentext</a:t>
            </a:r>
          </a:p>
        </p:txBody>
      </p:sp>
      <p:sp>
        <p:nvSpPr>
          <p:cNvPr id="6" name="Foliennummernplatzhalt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a:t>9</a:t>
            </a:fld>
            <a:endParaRPr lang="de-DE"/>
          </a:p>
        </p:txBody>
      </p:sp>
    </p:spTree>
    <p:extLst>
      <p:ext uri="{BB962C8B-B14F-4D97-AF65-F5344CB8AC3E}">
        <p14:creationId xmlns:p14="http://schemas.microsoft.com/office/powerpoint/2010/main" val="262463006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4561.tgt.Office_50301107_TF33713516_Win32_OJ112196127.potx" id="{B5372FF1-B907-42A7-9A11-64ED0FBCC495}" vid="{8C394319-A16E-42DF-941E-B6F1ED5F9C0A}"/>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{B3F8BBDC-773A-4A2D-BF3A-BB0A57BACF17}tf33713516_win32</Template>
  <TotalTime>0</TotalTime>
  <Words>739</Words>
  <Application>Microsoft Office PowerPoint</Application>
  <PresentationFormat>Breitbild</PresentationFormat>
  <Paragraphs>144</Paragraphs>
  <Slides>13</Slides>
  <Notes>7</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13</vt:i4>
      </vt:variant>
    </vt:vector>
  </HeadingPairs>
  <TitlesOfParts>
    <vt:vector size="19" baseType="lpstr">
      <vt:lpstr>Arial</vt:lpstr>
      <vt:lpstr>Calibri</vt:lpstr>
      <vt:lpstr>Gill Sans MT</vt:lpstr>
      <vt:lpstr>Symbol</vt:lpstr>
      <vt:lpstr>Walbaum Display</vt:lpstr>
      <vt:lpstr>3DFloatVTI</vt:lpstr>
      <vt:lpstr>Präsentationstitel</vt:lpstr>
      <vt:lpstr>Agenda</vt:lpstr>
      <vt:lpstr>Einführung</vt:lpstr>
      <vt:lpstr>Erstes Thema</vt:lpstr>
      <vt:lpstr>Diagramm</vt:lpstr>
      <vt:lpstr>Tabelle</vt:lpstr>
      <vt:lpstr>Um loszulegen, ist es nötig, den Worten Taten folgen zu lassen.</vt:lpstr>
      <vt:lpstr>Team</vt:lpstr>
      <vt:lpstr>Zeitachse</vt:lpstr>
      <vt:lpstr>Inhalt </vt:lpstr>
      <vt:lpstr>Inhalt 2 </vt:lpstr>
      <vt:lpstr>Zusammenfassung</vt:lpstr>
      <vt:lpstr>Vielen Dank!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Präsentationstitel</dc:title>
  <dc:creator>Brauer, Jonas</dc:creator>
  <cp:lastModifiedBy>Brauer, Jonas</cp:lastModifiedBy>
  <cp:revision>1</cp:revision>
  <dcterms:created xsi:type="dcterms:W3CDTF">2023-05-10T10:15:58Z</dcterms:created>
  <dcterms:modified xsi:type="dcterms:W3CDTF">2023-05-10T12:12:03Z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2023-05-10T12:11:22Z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2c6cac8d-ab61-47b3-8209-4df2e46aefbc</vt:lpwstr>
  </property>
  <property fmtid="{D5CDD505-2E9C-101B-9397-08002B2CF9AE}" pid="8" name="MSIP_Label_defa4170-0d19-0005-0004-bc88714345d2_ActionId">
    <vt:lpwstr>801018f8-590a-450d-9634-b664260f8cab</vt:lpwstr>
  </property>
  <property fmtid="{D5CDD505-2E9C-101B-9397-08002B2CF9AE}" pid="9" name="MSIP_Label_defa4170-0d19-0005-0004-bc88714345d2_ContentBits">
    <vt:lpwstr>0</vt:lpwstr>
  </property>
</Properties>
</file>