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0" r:id="rId6"/>
    <p:sldId id="258" r:id="rId7"/>
    <p:sldId id="259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19" autoAdjust="0"/>
  </p:normalViewPr>
  <p:slideViewPr>
    <p:cSldViewPr snapToGrid="0">
      <p:cViewPr>
        <p:scale>
          <a:sx n="83" d="100"/>
          <a:sy n="83" d="100"/>
        </p:scale>
        <p:origin x="45" y="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Application monitoring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A cloud first strategy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7FE8BA-43A2-4D0A-8235-05462045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4254" y="1720069"/>
            <a:ext cx="5514808" cy="3634486"/>
          </a:xfrm>
        </p:spPr>
        <p:txBody>
          <a:bodyPr/>
          <a:lstStyle/>
          <a:p>
            <a:r>
              <a:rPr lang="en-US" dirty="0"/>
              <a:t>- Cloud first strategy</a:t>
            </a:r>
          </a:p>
          <a:p>
            <a:r>
              <a:rPr lang="en-US" dirty="0"/>
              <a:t>- The use of infrastructure as code “</a:t>
            </a:r>
            <a:r>
              <a:rPr lang="en-US" dirty="0" err="1"/>
              <a:t>IoC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- Automation of dashboards</a:t>
            </a:r>
          </a:p>
          <a:p>
            <a:pPr lvl="1"/>
            <a:r>
              <a:rPr lang="en-US" dirty="0"/>
              <a:t>- Automation of agents</a:t>
            </a:r>
          </a:p>
          <a:p>
            <a:pPr lvl="1"/>
            <a:r>
              <a:rPr lang="en-US" dirty="0"/>
              <a:t>- Easy application integration</a:t>
            </a:r>
          </a:p>
          <a:p>
            <a:pPr lvl="1"/>
            <a:r>
              <a:rPr lang="en-US" dirty="0"/>
              <a:t>- Options to control spend</a:t>
            </a:r>
          </a:p>
        </p:txBody>
      </p:sp>
    </p:spTree>
    <p:extLst>
      <p:ext uri="{BB962C8B-B14F-4D97-AF65-F5344CB8AC3E}">
        <p14:creationId xmlns:p14="http://schemas.microsoft.com/office/powerpoint/2010/main" val="428182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 Selection: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7FE8BA-43A2-4D0A-8235-05462045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1251" y="1725503"/>
            <a:ext cx="5514808" cy="3634486"/>
          </a:xfrm>
        </p:spPr>
        <p:txBody>
          <a:bodyPr/>
          <a:lstStyle/>
          <a:p>
            <a:r>
              <a:rPr lang="en-US" dirty="0"/>
              <a:t>- Cloud Services (AZURE &amp; DATADOG)</a:t>
            </a:r>
          </a:p>
          <a:p>
            <a:r>
              <a:rPr lang="en-US" dirty="0"/>
              <a:t>- </a:t>
            </a:r>
            <a:r>
              <a:rPr lang="en-US" dirty="0" err="1"/>
              <a:t>IoC</a:t>
            </a:r>
            <a:r>
              <a:rPr lang="en-US" dirty="0"/>
              <a:t> options, like Terraform</a:t>
            </a:r>
          </a:p>
          <a:p>
            <a:pPr lvl="1"/>
            <a:r>
              <a:rPr lang="en-US" dirty="0"/>
              <a:t>- Datadog has a terraform provider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Datadog cloud monitoring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461A66-34A9-498A-944D-808320D00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9797" y="2026374"/>
            <a:ext cx="5970280" cy="3994983"/>
          </a:xfrm>
        </p:spPr>
      </p:pic>
    </p:spTree>
    <p:extLst>
      <p:ext uri="{BB962C8B-B14F-4D97-AF65-F5344CB8AC3E}">
        <p14:creationId xmlns:p14="http://schemas.microsoft.com/office/powerpoint/2010/main" val="4076445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Rollout steps: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7FE8BA-43A2-4D0A-8235-05462045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000" y="2161221"/>
            <a:ext cx="8119981" cy="3634486"/>
          </a:xfrm>
        </p:spPr>
        <p:txBody>
          <a:bodyPr>
            <a:normAutofit/>
          </a:bodyPr>
          <a:lstStyle/>
          <a:p>
            <a:r>
              <a:rPr lang="en-US" dirty="0"/>
              <a:t>1. Define terraform code for deploying helm chart for Datadog agents to AKS clusters</a:t>
            </a:r>
          </a:p>
          <a:p>
            <a:pPr lvl="2"/>
            <a:r>
              <a:rPr lang="en-US" dirty="0"/>
              <a:t>- Place sensitive keys in AKS vault </a:t>
            </a:r>
          </a:p>
          <a:p>
            <a:pPr lvl="2"/>
            <a:r>
              <a:rPr lang="en-US" dirty="0"/>
              <a:t>- Define storage account for state file (lock down state)</a:t>
            </a:r>
          </a:p>
          <a:p>
            <a:r>
              <a:rPr lang="en-US" dirty="0"/>
              <a:t>2. Build a monitoring dashboard for kubernetes clusters</a:t>
            </a:r>
          </a:p>
          <a:p>
            <a:r>
              <a:rPr lang="en-US" dirty="0"/>
              <a:t>3. Integrate monitoring into Angular and Java apps. </a:t>
            </a:r>
          </a:p>
          <a:p>
            <a:pPr lvl="1"/>
            <a:r>
              <a:rPr lang="en-US" dirty="0"/>
              <a:t>- Test log shipping</a:t>
            </a:r>
          </a:p>
          <a:p>
            <a:pPr lvl="1"/>
            <a:r>
              <a:rPr lang="en-US" dirty="0"/>
              <a:t>- Test application performance with log levels.</a:t>
            </a:r>
          </a:p>
        </p:txBody>
      </p:sp>
    </p:spTree>
    <p:extLst>
      <p:ext uri="{BB962C8B-B14F-4D97-AF65-F5344CB8AC3E}">
        <p14:creationId xmlns:p14="http://schemas.microsoft.com/office/powerpoint/2010/main" val="255248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Rollout steps: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7FE8BA-43A2-4D0A-8235-05462045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000" y="2161221"/>
            <a:ext cx="8119981" cy="36344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4. Define log restrictions for application data. (Cost Limiting and Data Security)</a:t>
            </a:r>
          </a:p>
          <a:p>
            <a:pPr lvl="1"/>
            <a:r>
              <a:rPr lang="en-US" dirty="0"/>
              <a:t>- Create alerts for sensitive data based on regex</a:t>
            </a:r>
          </a:p>
          <a:p>
            <a:pPr lvl="1"/>
            <a:r>
              <a:rPr lang="en-US" dirty="0"/>
              <a:t>- Implement log Obfuscations</a:t>
            </a:r>
          </a:p>
          <a:p>
            <a:pPr lvl="1"/>
            <a:r>
              <a:rPr lang="en-US" dirty="0"/>
              <a:t>- Exclude namespaces</a:t>
            </a:r>
          </a:p>
          <a:p>
            <a:pPr lvl="1"/>
            <a:endParaRPr lang="en-US" dirty="0"/>
          </a:p>
          <a:p>
            <a:r>
              <a:rPr lang="en-US" dirty="0"/>
              <a:t>5.  Integrate build metrics</a:t>
            </a:r>
          </a:p>
          <a:p>
            <a:pPr lvl="1"/>
            <a:r>
              <a:rPr lang="en-US" dirty="0"/>
              <a:t>- Create service hooks for build alerts</a:t>
            </a:r>
          </a:p>
          <a:p>
            <a:pPr lvl="1"/>
            <a:r>
              <a:rPr lang="en-US" dirty="0"/>
              <a:t>- Setup RUM monitoring</a:t>
            </a:r>
          </a:p>
          <a:p>
            <a:r>
              <a:rPr lang="en-US" dirty="0"/>
              <a:t>3. Integrate monitoring into Angular and Java apps. </a:t>
            </a:r>
          </a:p>
          <a:p>
            <a:pPr lvl="1"/>
            <a:r>
              <a:rPr lang="en-US" dirty="0"/>
              <a:t>- Test log shipping</a:t>
            </a:r>
          </a:p>
          <a:p>
            <a:pPr lvl="1"/>
            <a:r>
              <a:rPr lang="en-US" dirty="0"/>
              <a:t>- Test application performance with log levels.</a:t>
            </a:r>
          </a:p>
        </p:txBody>
      </p:sp>
    </p:spTree>
    <p:extLst>
      <p:ext uri="{BB962C8B-B14F-4D97-AF65-F5344CB8AC3E}">
        <p14:creationId xmlns:p14="http://schemas.microsoft.com/office/powerpoint/2010/main" val="58340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Pain Points: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7FE8BA-43A2-4D0A-8235-05462045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000" y="2161221"/>
            <a:ext cx="8119981" cy="3634486"/>
          </a:xfrm>
        </p:spPr>
        <p:txBody>
          <a:bodyPr>
            <a:normAutofit/>
          </a:bodyPr>
          <a:lstStyle/>
          <a:p>
            <a:r>
              <a:rPr lang="en-US" dirty="0"/>
              <a:t>- Agent image sizes</a:t>
            </a:r>
          </a:p>
          <a:p>
            <a:r>
              <a:rPr lang="en-US" dirty="0"/>
              <a:t>- Testing log obfuscations for passing data to Datadog</a:t>
            </a:r>
          </a:p>
          <a:p>
            <a:r>
              <a:rPr lang="en-US" dirty="0"/>
              <a:t>- Automation for service </a:t>
            </a:r>
            <a:r>
              <a:rPr lang="en-US" dirty="0" err="1"/>
              <a:t>tooks</a:t>
            </a:r>
            <a:r>
              <a:rPr lang="en-US" dirty="0"/>
              <a:t> in azure</a:t>
            </a:r>
          </a:p>
          <a:p>
            <a:r>
              <a:rPr lang="en-US" dirty="0"/>
              <a:t>- Dashboarding release metrics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725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{46D45A6C-4142-4145-BB24-1B34AAB50FA6}tf33552983_win32</Template>
  <TotalTime>33</TotalTime>
  <Words>234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Franklin Gothic Book</vt:lpstr>
      <vt:lpstr>Franklin Gothic Demi</vt:lpstr>
      <vt:lpstr>Wingdings 2</vt:lpstr>
      <vt:lpstr>DividendVTI</vt:lpstr>
      <vt:lpstr>Application monitoring</vt:lpstr>
      <vt:lpstr>Acceptance criteria:</vt:lpstr>
      <vt:lpstr>Tooling Selection:</vt:lpstr>
      <vt:lpstr>Datadog cloud monitoring</vt:lpstr>
      <vt:lpstr>Rollout steps:</vt:lpstr>
      <vt:lpstr>Rollout steps:</vt:lpstr>
      <vt:lpstr>Pain Points: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monitoring</dc:title>
  <dc:creator>Mr. Englot</dc:creator>
  <cp:lastModifiedBy>Mr. Englot</cp:lastModifiedBy>
  <cp:revision>5</cp:revision>
  <dcterms:created xsi:type="dcterms:W3CDTF">2020-10-22T11:48:44Z</dcterms:created>
  <dcterms:modified xsi:type="dcterms:W3CDTF">2020-10-22T12:24:48Z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