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8"/>
  </p:notesMasterIdLst>
  <p:sldIdLst>
    <p:sldId id="273" r:id="rId5"/>
    <p:sldId id="307" r:id="rId6"/>
    <p:sldId id="27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7913" algn="l"/>
              </a:tabLst>
              <a:defRPr/>
            </a:pP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93B5-4E85-4650-9241-D22F49D315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DevSecOps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2</a:t>
            </a:fld>
            <a:endParaRPr lang="fr-FR"/>
          </a:p>
        </p:txBody>
      </p:sp>
      <p:sp>
        <p:nvSpPr>
          <p:cNvPr id="21" name="Titre 3"/>
          <p:cNvSpPr txBox="1">
            <a:spLocks/>
          </p:cNvSpPr>
          <p:nvPr/>
        </p:nvSpPr>
        <p:spPr bwMode="auto">
          <a:xfrm>
            <a:off x="470384" y="19788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 i="0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 smtClean="0"/>
              <a:t>Sommaire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1908" y="1838079"/>
            <a:ext cx="882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1 – Présentation de Git &amp; de l’application</a:t>
            </a:r>
          </a:p>
          <a:p>
            <a:endParaRPr lang="fr-FR" sz="2000" dirty="0" smtClean="0"/>
          </a:p>
          <a:p>
            <a:r>
              <a:rPr lang="fr-FR" sz="2000" dirty="0" smtClean="0"/>
              <a:t>2 -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099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537950" y="6435725"/>
            <a:ext cx="6540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0" y="6435725"/>
            <a:ext cx="56721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2024 | ©HeadMind Partners Cyber Risk &amp; Security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4782" y="1013948"/>
            <a:ext cx="669509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Le </a:t>
            </a:r>
            <a:r>
              <a:rPr lang="fr-FR" dirty="0">
                <a:solidFill>
                  <a:schemeClr val="bg1"/>
                </a:solidFill>
              </a:rPr>
              <a:t>DevOps combine les principes Agiles, CI/CD et une collaboration continue pour améliorer la qualité et la rapidité des livraisons logicielles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b="1" dirty="0" smtClean="0">
                <a:solidFill>
                  <a:schemeClr val="bg1"/>
                </a:solidFill>
              </a:rPr>
              <a:t>Objectif </a:t>
            </a:r>
            <a:r>
              <a:rPr lang="fr-FR" b="1" dirty="0">
                <a:solidFill>
                  <a:schemeClr val="bg1"/>
                </a:solidFill>
              </a:rPr>
              <a:t>Final: </a:t>
            </a:r>
            <a:r>
              <a:rPr lang="fr-FR" dirty="0">
                <a:solidFill>
                  <a:schemeClr val="bg1"/>
                </a:solidFill>
              </a:rPr>
              <a:t>Fournir des </a:t>
            </a:r>
            <a:r>
              <a:rPr lang="fr-FR" dirty="0" smtClean="0">
                <a:solidFill>
                  <a:schemeClr val="bg1"/>
                </a:solidFill>
              </a:rPr>
              <a:t>applications </a:t>
            </a:r>
            <a:r>
              <a:rPr lang="fr-FR" dirty="0">
                <a:solidFill>
                  <a:schemeClr val="bg1"/>
                </a:solidFill>
              </a:rPr>
              <a:t>de haute qualité rapidement et efficacement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b="1" dirty="0">
                <a:solidFill>
                  <a:schemeClr val="bg1"/>
                </a:solidFill>
              </a:rPr>
              <a:t>Impact: </a:t>
            </a:r>
            <a:r>
              <a:rPr lang="fr-FR" dirty="0">
                <a:solidFill>
                  <a:schemeClr val="bg1"/>
                </a:solidFill>
              </a:rPr>
              <a:t>Amélioration de la satisfaction client, performances de l'entreprise et innovation continue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algn="ctr">
              <a:defRPr/>
            </a:pPr>
            <a:r>
              <a:rPr lang="fr-FR" sz="2800" b="1" dirty="0">
                <a:solidFill>
                  <a:srgbClr val="FFFFFF"/>
                </a:solidFill>
              </a:rPr>
              <a:t>Merci</a:t>
            </a:r>
            <a:r>
              <a:rPr lang="fr-FR" sz="2800" b="1" dirty="0" smtClean="0">
                <a:solidFill>
                  <a:srgbClr val="FFFFFF"/>
                </a:solidFill>
              </a:rPr>
              <a:t>!</a:t>
            </a:r>
            <a:endParaRPr lang="fr-FR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5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11559</TotalTime>
  <Words>88</Words>
  <Application>Microsoft Office PowerPoint</Application>
  <PresentationFormat>Grand écran</PresentationFormat>
  <Paragraphs>17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TP DevSecOps</vt:lpstr>
      <vt:lpstr>Présentation PowerPoint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133</cp:revision>
  <dcterms:created xsi:type="dcterms:W3CDTF">2024-04-23T09:49:23Z</dcterms:created>
  <dcterms:modified xsi:type="dcterms:W3CDTF">2024-09-05T12:11:39Z</dcterms:modified>
</cp:coreProperties>
</file>