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17"/>
  </p:notesMasterIdLst>
  <p:sldIdLst>
    <p:sldId id="273" r:id="rId5"/>
    <p:sldId id="307" r:id="rId6"/>
    <p:sldId id="308" r:id="rId7"/>
    <p:sldId id="309" r:id="rId8"/>
    <p:sldId id="310" r:id="rId9"/>
    <p:sldId id="312" r:id="rId10"/>
    <p:sldId id="313" r:id="rId11"/>
    <p:sldId id="311" r:id="rId12"/>
    <p:sldId id="314" r:id="rId13"/>
    <p:sldId id="315" r:id="rId14"/>
    <p:sldId id="316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314" autoAdjust="0"/>
  </p:normalViewPr>
  <p:slideViewPr>
    <p:cSldViewPr snapToGrid="0">
      <p:cViewPr varScale="1">
        <p:scale>
          <a:sx n="61" d="100"/>
          <a:sy n="61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7913" algn="l"/>
              </a:tabLst>
              <a:defRPr/>
            </a:pP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93B5-4E85-4650-9241-D22F49D315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0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7913" algn="l"/>
              </a:tabLst>
              <a:defRPr/>
            </a:pP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93B5-4E85-4650-9241-D22F49D3154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-Nico/HMP-Formation_DevSecOps/archive/refs/heads/main.zip" TargetMode="External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DevSecOps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19811" y="1317444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Quelle est le nom de la vulnérabilité ? (CVE-XXXX-XXXX) 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Expliquer cette vulnérabilité.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Quel est le niveau de criticité de cette vulnérabilité ? 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A partir de quelle version cette vulnérabilité est-elle corrigée ?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Comment peut-on mettre à jour une librairie python ? Donner la commande et exécuter cette commande puis exécuter le script « update_requirements.py ». Vérifier dans le fichier « requirements.txt » que la librairie est bien à jour.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12"/>
            </a:pPr>
            <a:r>
              <a:rPr lang="fr-FR" dirty="0"/>
              <a:t>Mettre les fichiers dans </a:t>
            </a:r>
            <a:r>
              <a:rPr lang="fr-FR" dirty="0" err="1"/>
              <a:t>github</a:t>
            </a:r>
            <a:r>
              <a:rPr lang="fr-FR" dirty="0"/>
              <a:t> et observer si une vulnérabilité </a:t>
            </a:r>
            <a:r>
              <a:rPr lang="fr-FR" dirty="0" smtClean="0"/>
              <a:t>remonte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8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&amp; Retour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1028" name="Picture 4" descr="What is DevSecOps? And what you need to do it we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43" y="1538437"/>
            <a:ext cx="7778512" cy="44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537950" y="6435725"/>
            <a:ext cx="6540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0" y="6435725"/>
            <a:ext cx="56721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2024 | ©HeadMind Partners Cyber Risk &amp; Security 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4782" y="2905810"/>
            <a:ext cx="6695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Merci !</a:t>
            </a:r>
            <a:endParaRPr lang="fr-FR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2</a:t>
            </a:fld>
            <a:endParaRPr lang="fr-FR"/>
          </a:p>
        </p:txBody>
      </p:sp>
      <p:sp>
        <p:nvSpPr>
          <p:cNvPr id="21" name="Titre 3"/>
          <p:cNvSpPr txBox="1">
            <a:spLocks/>
          </p:cNvSpPr>
          <p:nvPr/>
        </p:nvSpPr>
        <p:spPr bwMode="auto">
          <a:xfrm>
            <a:off x="470384" y="19788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/>
              <a:t>Sommaire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5642" y="1982804"/>
            <a:ext cx="8653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Présentation de Git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Présentation de l’application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TP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REX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099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3</a:t>
            </a:fld>
            <a:endParaRPr lang="fr-FR"/>
          </a:p>
        </p:txBody>
      </p:sp>
      <p:sp>
        <p:nvSpPr>
          <p:cNvPr id="21" name="Titre 3"/>
          <p:cNvSpPr txBox="1">
            <a:spLocks/>
          </p:cNvSpPr>
          <p:nvPr/>
        </p:nvSpPr>
        <p:spPr bwMode="auto">
          <a:xfrm>
            <a:off x="470384" y="19788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pic>
        <p:nvPicPr>
          <p:cNvPr id="1026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1" y="3142671"/>
            <a:ext cx="2883264" cy="16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1" y="2268276"/>
            <a:ext cx="5511164" cy="38771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126" y="1224823"/>
            <a:ext cx="9020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93709"/>
          <a:stretch/>
        </p:blipFill>
        <p:spPr>
          <a:xfrm>
            <a:off x="511908" y="2074698"/>
            <a:ext cx="8864982" cy="37011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6484" b="33038"/>
          <a:stretch/>
        </p:blipFill>
        <p:spPr>
          <a:xfrm>
            <a:off x="511908" y="3012708"/>
            <a:ext cx="7481743" cy="300308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11908" y="2576362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commit –m « message »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1908" y="1705366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8" y="2043313"/>
            <a:ext cx="11125200" cy="280987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11908" y="1460174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push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1908" y="2146434"/>
            <a:ext cx="11153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Télécharger </a:t>
            </a:r>
            <a:r>
              <a:rPr lang="fr-FR" dirty="0"/>
              <a:t>: </a:t>
            </a:r>
            <a:endParaRPr lang="fr-FR" dirty="0" smtClean="0"/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github.com/E-Nico/HMP-Formation_DevSecOps/archive/refs/heads/main.zip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Lancer le script : </a:t>
            </a:r>
          </a:p>
          <a:p>
            <a:r>
              <a:rPr lang="fr-FR" dirty="0" smtClean="0"/>
              <a:t>application.py</a:t>
            </a:r>
          </a:p>
          <a:p>
            <a:endParaRPr lang="fr-FR" dirty="0"/>
          </a:p>
          <a:p>
            <a:r>
              <a:rPr lang="fr-FR" dirty="0" smtClean="0"/>
              <a:t>Aller sur votre navigateur et entrer :</a:t>
            </a:r>
          </a:p>
          <a:p>
            <a:r>
              <a:rPr lang="fr-FR" dirty="0" smtClean="0"/>
              <a:t>127.0.0.1:5000</a:t>
            </a:r>
          </a:p>
          <a:p>
            <a:endParaRPr lang="fr-FR" dirty="0"/>
          </a:p>
          <a:p>
            <a:r>
              <a:rPr lang="fr-FR" dirty="0" smtClean="0"/>
              <a:t>Observer la console, vous devriez avoir une requête « GET » qui apparaît </a:t>
            </a:r>
          </a:p>
        </p:txBody>
      </p:sp>
    </p:spTree>
    <p:extLst>
      <p:ext uri="{BB962C8B-B14F-4D97-AF65-F5344CB8AC3E}">
        <p14:creationId xmlns:p14="http://schemas.microsoft.com/office/powerpoint/2010/main" val="21000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08" y="1655316"/>
            <a:ext cx="10770032" cy="41488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1908" y="2146434"/>
            <a:ext cx="1115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34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4" y="1534426"/>
            <a:ext cx="9250529" cy="42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89775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Inspecter le fichier </a:t>
            </a:r>
            <a:r>
              <a:rPr lang="fr-FR" dirty="0" err="1" smtClean="0"/>
              <a:t>payload.yml</a:t>
            </a:r>
            <a:r>
              <a:rPr lang="fr-FR" dirty="0" smtClean="0"/>
              <a:t>. Quelle ligne est intéressante dans ce fichier ? Que fait cette ligne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Sélectionner le fichier et l’</a:t>
            </a:r>
            <a:r>
              <a:rPr lang="fr-FR" dirty="0" err="1" smtClean="0"/>
              <a:t>upload</a:t>
            </a:r>
            <a:r>
              <a:rPr lang="fr-FR" dirty="0" smtClean="0"/>
              <a:t> sur le site web, que constatez-vous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D’après vous, quelle niveau de risque donneriez vous à la vulnérabilité ? (LOW / MEDIUM / HIGH / CRITICAL)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un « </a:t>
            </a:r>
            <a:r>
              <a:rPr lang="fr-FR" dirty="0" err="1" smtClean="0"/>
              <a:t>repository</a:t>
            </a:r>
            <a:r>
              <a:rPr lang="fr-FR" dirty="0" smtClean="0"/>
              <a:t> » sur votre compte </a:t>
            </a:r>
            <a:r>
              <a:rPr lang="fr-FR" dirty="0" err="1" smtClean="0"/>
              <a:t>github</a:t>
            </a:r>
            <a:r>
              <a:rPr lang="fr-FR" dirty="0" smtClean="0"/>
              <a:t> et activer dans settings =&gt; Code </a:t>
            </a:r>
            <a:r>
              <a:rPr lang="fr-FR" dirty="0" err="1" smtClean="0"/>
              <a:t>security</a:t>
            </a:r>
            <a:r>
              <a:rPr lang="fr-FR" dirty="0" smtClean="0"/>
              <a:t> and </a:t>
            </a:r>
            <a:r>
              <a:rPr lang="fr-FR" dirty="0" err="1" smtClean="0"/>
              <a:t>analysis</a:t>
            </a:r>
            <a:r>
              <a:rPr lang="fr-FR" dirty="0" smtClean="0"/>
              <a:t> =&gt; </a:t>
            </a:r>
            <a:r>
              <a:rPr lang="fr-FR" dirty="0" err="1" smtClean="0"/>
              <a:t>Dependabot</a:t>
            </a:r>
            <a:r>
              <a:rPr lang="fr-FR" dirty="0" smtClean="0"/>
              <a:t> </a:t>
            </a:r>
            <a:r>
              <a:rPr lang="fr-FR" dirty="0" err="1" smtClean="0"/>
              <a:t>alerts</a:t>
            </a:r>
            <a:r>
              <a:rPr lang="fr-FR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Déposer </a:t>
            </a:r>
            <a:r>
              <a:rPr lang="fr-FR" dirty="0"/>
              <a:t>les fichiers dans le </a:t>
            </a:r>
            <a:r>
              <a:rPr lang="fr-FR" dirty="0" err="1" smtClean="0"/>
              <a:t>repository</a:t>
            </a:r>
            <a:r>
              <a:rPr lang="fr-FR" dirty="0" smtClean="0"/>
              <a:t> et observer l’onglet « Security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Quel est le composant vulnérable ?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11622</TotalTime>
  <Words>381</Words>
  <Application>Microsoft Office PowerPoint</Application>
  <PresentationFormat>Grand écran</PresentationFormat>
  <Paragraphs>79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TP DevSecOps</vt:lpstr>
      <vt:lpstr>Présentation PowerPoint</vt:lpstr>
      <vt:lpstr>Présentation PowerPoint</vt:lpstr>
      <vt:lpstr>Présentation de Git</vt:lpstr>
      <vt:lpstr>Présentation de Git</vt:lpstr>
      <vt:lpstr>Présentation de l’application</vt:lpstr>
      <vt:lpstr>Présentation de l’application</vt:lpstr>
      <vt:lpstr>Présentation de l’application</vt:lpstr>
      <vt:lpstr>TP</vt:lpstr>
      <vt:lpstr>TP</vt:lpstr>
      <vt:lpstr>Questions &amp; Retour </vt:lpstr>
      <vt:lpstr>Présentation PowerPoint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150</cp:revision>
  <dcterms:created xsi:type="dcterms:W3CDTF">2024-04-23T09:49:23Z</dcterms:created>
  <dcterms:modified xsi:type="dcterms:W3CDTF">2024-09-05T13:38:48Z</dcterms:modified>
</cp:coreProperties>
</file>