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11"/>
  </p:notesMasterIdLst>
  <p:sldIdLst>
    <p:sldId id="261" r:id="rId2"/>
    <p:sldId id="262" r:id="rId3"/>
    <p:sldId id="260" r:id="rId4"/>
    <p:sldId id="256" r:id="rId5"/>
    <p:sldId id="257" r:id="rId6"/>
    <p:sldId id="258" r:id="rId7"/>
    <p:sldId id="259" r:id="rId8"/>
    <p:sldId id="263" r:id="rId9"/>
    <p:sldId id="264" r:id="rId10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橋 瑛輔" initials="大橋" lastIdx="1" clrIdx="0">
    <p:extLst>
      <p:ext uri="{19B8F6BF-5375-455C-9EA6-DF929625EA0E}">
        <p15:presenceInfo xmlns:p15="http://schemas.microsoft.com/office/powerpoint/2012/main" userId="大橋 瑛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75" d="100"/>
          <a:sy n="75" d="100"/>
        </p:scale>
        <p:origin x="2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0T18:48:08.589" idx="1">
    <p:pos x="10" y="10"/>
    <p:text>花のトリミングの仕方
数字で遊べるように。
スクロールができることがわかるように
もう少しつぶして、花に絞って表示できるように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BB33-7597-478F-9CFE-F8F70E9C0C3F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4B4B-1BE3-4048-A25B-A39202512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2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88E2-D8DB-424F-A44D-3503F7090BD1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35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F7D-8C45-49C3-913C-B5140FC7FCDB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1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2E3-0183-4E59-B946-FF34C72E2ACC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20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CE8D-0F8F-46E7-B3DD-F4A8F01966EA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96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3E7-2232-4FA8-836B-1FE13E1DD03D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2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FC48-C378-4C46-B70D-2B009D59AA7B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84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738-F9A8-4C99-B070-B95335EF697F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1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6425-CBDB-44B9-98BF-80F0F4D94AF6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87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748E-5740-48E1-9968-2060BF5AD81E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5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A027-90FE-4A2A-81B7-AA8BC9DAF31F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4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7AAC-530C-492F-AF3A-F7DE41D15E52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6277-61DC-4834-B032-27A4B512DE42}" type="datetime1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0C90-3E2C-4209-B4C8-67F280F79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8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95959" y="1374155"/>
            <a:ext cx="8420100" cy="197864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サイト</a:t>
            </a:r>
            <a:br>
              <a:rPr lang="en-US" altLang="ja-JP" dirty="0"/>
            </a:br>
            <a:r>
              <a:rPr lang="ja-JP" altLang="en-US" dirty="0"/>
              <a:t>構成案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14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1" y="368161"/>
            <a:ext cx="7748588" cy="52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0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8954" y="247399"/>
            <a:ext cx="1721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600" b="1" dirty="0"/>
              <a:t>0.0 </a:t>
            </a:r>
            <a:r>
              <a:rPr kumimoji="1" lang="ja-JP" altLang="en-US" sz="1600" b="1" dirty="0"/>
              <a:t>紹介モーダル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5463104" y="1678149"/>
            <a:ext cx="270775" cy="1979451"/>
          </a:xfrm>
          <a:prstGeom prst="rightBrace">
            <a:avLst>
              <a:gd name="adj1" fmla="val 0"/>
              <a:gd name="adj2" fmla="val 43612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35869" y="2309441"/>
            <a:ext cx="1974643" cy="76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63" dirty="0"/>
              <a:t>サービス名（</a:t>
            </a:r>
            <a:r>
              <a:rPr kumimoji="1" lang="en-US" altLang="ja-JP" sz="1463" dirty="0"/>
              <a:t>25px</a:t>
            </a:r>
            <a:r>
              <a:rPr kumimoji="1" lang="ja-JP" altLang="en-US" sz="1463" dirty="0"/>
              <a:t>）</a:t>
            </a:r>
            <a:endParaRPr kumimoji="1" lang="en-US" altLang="ja-JP" sz="1463" dirty="0"/>
          </a:p>
          <a:p>
            <a:endParaRPr kumimoji="1" lang="en-US" altLang="ja-JP" sz="1463" dirty="0"/>
          </a:p>
          <a:p>
            <a:r>
              <a:rPr kumimoji="1" lang="ja-JP" altLang="en-US" sz="1463" dirty="0"/>
              <a:t>サービスの説明</a:t>
            </a:r>
            <a:r>
              <a:rPr kumimoji="1" lang="en-US" altLang="ja-JP" sz="1463" dirty="0"/>
              <a:t>(18px)</a:t>
            </a:r>
            <a:endParaRPr kumimoji="1" lang="ja-JP" altLang="en-US" sz="1463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35869" y="4113985"/>
            <a:ext cx="359962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63" dirty="0"/>
              <a:t>START(18px)</a:t>
            </a:r>
            <a:r>
              <a:rPr kumimoji="1" lang="ja-JP" altLang="en-US" sz="1463" dirty="0"/>
              <a:t>ボタン</a:t>
            </a:r>
            <a:r>
              <a:rPr kumimoji="1" lang="en-US" altLang="ja-JP" sz="1463" dirty="0"/>
              <a:t>(W 140px H 44px)</a:t>
            </a:r>
            <a:r>
              <a:rPr kumimoji="1" lang="ja-JP" altLang="en-US" sz="1463" dirty="0"/>
              <a:t>をクリックで </a:t>
            </a:r>
            <a:r>
              <a:rPr kumimoji="1" lang="en-US" altLang="ja-JP" sz="1463" dirty="0"/>
              <a:t>0.0 </a:t>
            </a:r>
            <a:r>
              <a:rPr kumimoji="1" lang="ja-JP" altLang="en-US" sz="1463" dirty="0"/>
              <a:t>紹介モーダルが消える</a:t>
            </a:r>
          </a:p>
        </p:txBody>
      </p:sp>
      <p:sp>
        <p:nvSpPr>
          <p:cNvPr id="10" name="右中かっこ 9"/>
          <p:cNvSpPr/>
          <p:nvPr/>
        </p:nvSpPr>
        <p:spPr>
          <a:xfrm>
            <a:off x="5463104" y="4018630"/>
            <a:ext cx="270775" cy="733295"/>
          </a:xfrm>
          <a:prstGeom prst="rightBrace">
            <a:avLst>
              <a:gd name="adj1" fmla="val 0"/>
              <a:gd name="adj2" fmla="val 43612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82" y="703151"/>
            <a:ext cx="3114918" cy="554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035869" y="247399"/>
            <a:ext cx="335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ページ全体 </a:t>
            </a:r>
            <a:r>
              <a:rPr kumimoji="1" lang="en-US" altLang="ja-JP" sz="1400" dirty="0"/>
              <a:t>H 667px W375px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(iPhone6 / 7)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7363" y="703151"/>
            <a:ext cx="4687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↑</a:t>
            </a:r>
            <a:endParaRPr kumimoji="1" lang="en-US" altLang="ja-JP" sz="1100" dirty="0"/>
          </a:p>
          <a:p>
            <a:pPr algn="ctr"/>
            <a:endParaRPr kumimoji="1" lang="en-US" altLang="ja-JP" sz="1100" dirty="0"/>
          </a:p>
          <a:p>
            <a:pPr algn="ctr"/>
            <a:endParaRPr kumimoji="1" lang="en-US" altLang="ja-JP" sz="1100" dirty="0"/>
          </a:p>
          <a:p>
            <a:pPr algn="ctr"/>
            <a:r>
              <a:rPr kumimoji="1" lang="en-US" altLang="ja-JP" sz="800" dirty="0"/>
              <a:t>175px</a:t>
            </a:r>
          </a:p>
          <a:p>
            <a:pPr algn="ctr"/>
            <a:endParaRPr kumimoji="1" lang="en-US" altLang="ja-JP" sz="1100" dirty="0"/>
          </a:p>
          <a:p>
            <a:pPr algn="ctr"/>
            <a:endParaRPr kumimoji="1" lang="en-US" altLang="ja-JP" sz="1100" dirty="0"/>
          </a:p>
          <a:p>
            <a:pPr algn="ctr"/>
            <a:r>
              <a:rPr kumimoji="1" lang="ja-JP" altLang="en-US" sz="1100" dirty="0"/>
              <a:t>↓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67362" y="2309441"/>
            <a:ext cx="4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r>
              <a:rPr kumimoji="1" lang="en-US" altLang="ja-JP" sz="800" dirty="0"/>
              <a:t>83px</a:t>
            </a:r>
          </a:p>
          <a:p>
            <a:pPr algn="ctr"/>
            <a:r>
              <a:rPr kumimoji="1" lang="ja-JP" altLang="en-US" sz="800" dirty="0"/>
              <a:t>↓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72284" y="3513821"/>
            <a:ext cx="4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r>
              <a:rPr kumimoji="1" lang="en-US" altLang="ja-JP" sz="800" dirty="0"/>
              <a:t>83px</a:t>
            </a:r>
          </a:p>
          <a:p>
            <a:pPr algn="ctr"/>
            <a:r>
              <a:rPr kumimoji="1" lang="ja-JP" altLang="en-US" sz="800" dirty="0"/>
              <a:t>↓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67362" y="4627724"/>
            <a:ext cx="468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r>
              <a:rPr kumimoji="1" lang="en-US" altLang="ja-JP" sz="800" dirty="0"/>
              <a:t>209</a:t>
            </a:r>
          </a:p>
          <a:p>
            <a:pPr algn="ctr"/>
            <a:r>
              <a:rPr kumimoji="1" lang="en-US" altLang="ja-JP" sz="800" dirty="0" err="1"/>
              <a:t>px</a:t>
            </a:r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r>
              <a:rPr kumimoji="1" lang="ja-JP" altLang="en-US" sz="800" dirty="0"/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351758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5887609" y="587653"/>
            <a:ext cx="4018392" cy="430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n-US" altLang="ja-JP" sz="1463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右中かっこ 11"/>
          <p:cNvSpPr/>
          <p:nvPr/>
        </p:nvSpPr>
        <p:spPr>
          <a:xfrm>
            <a:off x="5347886" y="665763"/>
            <a:ext cx="226007" cy="553847"/>
          </a:xfrm>
          <a:prstGeom prst="rightBrace">
            <a:avLst>
              <a:gd name="adj1" fmla="val 0"/>
              <a:gd name="adj2" fmla="val 43612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16" name="右中かっこ 15"/>
          <p:cNvSpPr/>
          <p:nvPr/>
        </p:nvSpPr>
        <p:spPr>
          <a:xfrm>
            <a:off x="5315334" y="1812830"/>
            <a:ext cx="258559" cy="2805260"/>
          </a:xfrm>
          <a:prstGeom prst="rightBrace">
            <a:avLst>
              <a:gd name="adj1" fmla="val 0"/>
              <a:gd name="adj2" fmla="val 44185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17" name="正方形/長方形 16"/>
          <p:cNvSpPr/>
          <p:nvPr/>
        </p:nvSpPr>
        <p:spPr>
          <a:xfrm>
            <a:off x="5737892" y="4683242"/>
            <a:ext cx="418272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</a:t>
            </a:r>
            <a:r>
              <a:rPr lang="en-US" altLang="ja-JP" sz="1050" baseline="30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th</a:t>
            </a:r>
            <a:r>
              <a: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Sept.</a:t>
            </a:r>
            <a:r>
              <a:rPr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今日の月と日にちを表示する</a:t>
            </a:r>
            <a:r>
              <a: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(20px)</a:t>
            </a:r>
          </a:p>
          <a:p>
            <a:pPr algn="l"/>
            <a:endParaRPr lang="en-US" altLang="ja-JP" sz="10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花名を表示する</a:t>
            </a:r>
            <a:r>
              <a: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(20px)</a:t>
            </a:r>
          </a:p>
          <a:p>
            <a:pPr algn="l"/>
            <a:endParaRPr lang="en-US" altLang="ja-JP" sz="10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スクロールバーは、</a:t>
            </a:r>
            <a:r>
              <a: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1~366</a:t>
            </a:r>
            <a:r>
              <a:rPr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日まで写真を切り替えることができる</a:t>
            </a:r>
            <a:endParaRPr lang="en-US" altLang="ja-JP" sz="10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/>
            <a:r>
              <a:rPr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バーの上は、どこをクリックしても切り替えできる</a:t>
            </a:r>
            <a:r>
              <a: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(W 310px H 16px)</a:t>
            </a:r>
          </a:p>
          <a:p>
            <a:pPr algn="l"/>
            <a:endParaRPr lang="en-US" altLang="ja-JP" sz="10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</a:rPr>
              <a:t>Footer(H 20px) </a:t>
            </a:r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</a:rPr>
              <a:t>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</a:rPr>
              <a:t>Copyright(13px)</a:t>
            </a:r>
            <a:endParaRPr lang="en-US" altLang="ja-JP" sz="975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737892" y="2548484"/>
            <a:ext cx="4021209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今日の花が真ん中で表示する</a:t>
            </a:r>
            <a:r>
              <a: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(W 100px H 350px)</a:t>
            </a:r>
          </a:p>
          <a:p>
            <a:pPr algn="l">
              <a:lnSpc>
                <a:spcPct val="150000"/>
              </a:lnSpc>
            </a:pPr>
            <a:endParaRPr lang="en-US" altLang="ja-JP" sz="10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写真をクリックで、</a:t>
            </a:r>
            <a:r>
              <a:rPr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0.2</a:t>
            </a:r>
            <a:r>
              <a:rPr kumimoji="1" lang="ja-JP" altLang="en-US" sz="1050" dirty="0">
                <a:latin typeface="游ゴシック" panose="020B0400000000000000" pitchFamily="50" charset="-128"/>
              </a:rPr>
              <a:t>詳細モーダル</a:t>
            </a:r>
            <a:r>
              <a:rPr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を表示する</a:t>
            </a:r>
            <a:endParaRPr lang="en-US" altLang="ja-JP" sz="10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0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両サイドに花の写真を表示する</a:t>
            </a:r>
            <a:r>
              <a:rPr lang="en-US" altLang="ja-JP" sz="1050" dirty="0">
                <a:latin typeface="游ゴシック" panose="020B0400000000000000" pitchFamily="50" charset="-128"/>
              </a:rPr>
              <a:t>(W 75px H 300px)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37805" y="725342"/>
            <a:ext cx="3889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ヘッダー：サービス名</a:t>
            </a:r>
            <a:r>
              <a:rPr kumimoji="1"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(20px)</a:t>
            </a:r>
            <a:r>
              <a:rPr kumimoji="1"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br>
              <a:rPr kumimoji="1"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カレンダー</a:t>
            </a:r>
            <a:r>
              <a:rPr kumimoji="1"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icon</a:t>
            </a:r>
            <a:r>
              <a:rPr kumimoji="1" lang="en-US" altLang="ja-JP" sz="1050" dirty="0">
                <a:latin typeface="游ゴシック" panose="020B0400000000000000" pitchFamily="50" charset="-128"/>
              </a:rPr>
              <a:t> (W &amp; H 30px)</a:t>
            </a:r>
            <a:r>
              <a:rPr kumimoji="1"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をクリックでカレンダー表示する</a:t>
            </a:r>
            <a:endParaRPr kumimoji="1" lang="en-US" altLang="ja-JP" sz="10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日にちで検索することができる</a:t>
            </a:r>
          </a:p>
        </p:txBody>
      </p:sp>
      <p:sp>
        <p:nvSpPr>
          <p:cNvPr id="26" name="右中かっこ 25"/>
          <p:cNvSpPr/>
          <p:nvPr/>
        </p:nvSpPr>
        <p:spPr>
          <a:xfrm>
            <a:off x="5312361" y="4796287"/>
            <a:ext cx="270775" cy="708175"/>
          </a:xfrm>
          <a:prstGeom prst="rightBrace">
            <a:avLst>
              <a:gd name="adj1" fmla="val 0"/>
              <a:gd name="adj2" fmla="val 39103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27" name="右中かっこ 26"/>
          <p:cNvSpPr/>
          <p:nvPr/>
        </p:nvSpPr>
        <p:spPr>
          <a:xfrm>
            <a:off x="5309702" y="5810238"/>
            <a:ext cx="258985" cy="294866"/>
          </a:xfrm>
          <a:prstGeom prst="rightBrace">
            <a:avLst>
              <a:gd name="adj1" fmla="val 0"/>
              <a:gd name="adj2" fmla="val 71164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3076" y="249099"/>
            <a:ext cx="1441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0.1 TOP</a:t>
            </a:r>
            <a:r>
              <a:rPr kumimoji="1" lang="ja-JP" altLang="en-US" sz="1600" b="1" dirty="0"/>
              <a:t>ページ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©PIVOT. </a:t>
            </a:r>
            <a:r>
              <a:rPr kumimoji="1" lang="en-US" altLang="ja-JP" dirty="0" err="1"/>
              <a:t>inc.</a:t>
            </a:r>
            <a:r>
              <a:rPr kumimoji="1" lang="en-US" altLang="ja-JP" dirty="0"/>
              <a:t> All rights reserved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8" name="右中かっこ 17"/>
          <p:cNvSpPr/>
          <p:nvPr/>
        </p:nvSpPr>
        <p:spPr>
          <a:xfrm>
            <a:off x="5320539" y="1397807"/>
            <a:ext cx="248148" cy="250313"/>
          </a:xfrm>
          <a:prstGeom prst="rightBrace">
            <a:avLst>
              <a:gd name="adj1" fmla="val 0"/>
              <a:gd name="adj2" fmla="val 43612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6" name="正方形/長方形 5"/>
          <p:cNvSpPr/>
          <p:nvPr/>
        </p:nvSpPr>
        <p:spPr>
          <a:xfrm>
            <a:off x="5737805" y="1397771"/>
            <a:ext cx="153118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50" dirty="0">
                <a:latin typeface="游ゴシック" panose="020B0400000000000000" pitchFamily="50" charset="-128"/>
              </a:rPr>
              <a:t>&lt;H1&gt;</a:t>
            </a:r>
            <a:r>
              <a:rPr kumimoji="1" lang="ja-JP" altLang="en-US" sz="1050" dirty="0">
                <a:latin typeface="游ゴシック" panose="020B0400000000000000" pitchFamily="50" charset="-128"/>
              </a:rPr>
              <a:t> 説明書き</a:t>
            </a:r>
            <a:r>
              <a:rPr kumimoji="1" lang="en-US" altLang="ja-JP" sz="1050" dirty="0">
                <a:latin typeface="游ゴシック" panose="020B0400000000000000" pitchFamily="50" charset="-128"/>
              </a:rPr>
              <a:t>(15px)</a:t>
            </a:r>
            <a:endParaRPr kumimoji="1" lang="ja-JP" altLang="en-US" sz="1050" dirty="0">
              <a:latin typeface="游ゴシック" panose="020B04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37805" y="110599"/>
            <a:ext cx="335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ページ全体 </a:t>
            </a:r>
            <a:r>
              <a:rPr kumimoji="1" lang="en-US" altLang="ja-JP" sz="1400" dirty="0"/>
              <a:t>H 667px W375px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(iPhone6 / 7)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07638" y="1033096"/>
            <a:ext cx="4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r>
              <a:rPr kumimoji="1" lang="en-US" altLang="ja-JP" sz="800" dirty="0"/>
              <a:t>38px</a:t>
            </a:r>
          </a:p>
          <a:p>
            <a:pPr algn="ctr"/>
            <a:r>
              <a:rPr kumimoji="1" lang="ja-JP" altLang="en-US" sz="800" dirty="0"/>
              <a:t>↓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07638" y="648375"/>
            <a:ext cx="4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r>
              <a:rPr kumimoji="1" lang="en-US" altLang="ja-JP" sz="800" dirty="0"/>
              <a:t>25px</a:t>
            </a:r>
          </a:p>
          <a:p>
            <a:pPr algn="ctr"/>
            <a:r>
              <a:rPr kumimoji="1" lang="ja-JP" altLang="en-US" sz="800" dirty="0"/>
              <a:t>↓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07638" y="1443498"/>
            <a:ext cx="4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r>
              <a:rPr kumimoji="1" lang="en-US" altLang="ja-JP" sz="800" dirty="0"/>
              <a:t>25px</a:t>
            </a:r>
          </a:p>
          <a:p>
            <a:pPr algn="ctr"/>
            <a:r>
              <a:rPr kumimoji="1" lang="ja-JP" altLang="en-US" sz="800" dirty="0"/>
              <a:t>↓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307638" y="4594727"/>
            <a:ext cx="4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r>
              <a:rPr kumimoji="1" lang="en-US" altLang="ja-JP" sz="800" dirty="0"/>
              <a:t>34px</a:t>
            </a:r>
          </a:p>
          <a:p>
            <a:pPr algn="ctr"/>
            <a:r>
              <a:rPr kumimoji="1" lang="ja-JP" altLang="en-US" sz="800" dirty="0"/>
              <a:t>↓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307638" y="4936963"/>
            <a:ext cx="4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r>
              <a:rPr kumimoji="1" lang="en-US" altLang="ja-JP" sz="800" dirty="0"/>
              <a:t>15px</a:t>
            </a:r>
          </a:p>
          <a:p>
            <a:pPr algn="ctr"/>
            <a:r>
              <a:rPr kumimoji="1" lang="ja-JP" altLang="en-US" sz="800" dirty="0"/>
              <a:t>↓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22379" y="5241969"/>
            <a:ext cx="439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r>
              <a:rPr kumimoji="1" lang="en-US" altLang="ja-JP" sz="800" dirty="0"/>
              <a:t>28px</a:t>
            </a:r>
          </a:p>
          <a:p>
            <a:pPr algn="ctr"/>
            <a:r>
              <a:rPr kumimoji="1" lang="ja-JP" altLang="en-US" sz="800" dirty="0"/>
              <a:t>↓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307638" y="5650395"/>
            <a:ext cx="46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r>
              <a:rPr kumimoji="1" lang="en-US" altLang="ja-JP" sz="800" dirty="0"/>
              <a:t>38px</a:t>
            </a:r>
          </a:p>
          <a:p>
            <a:pPr algn="ctr"/>
            <a:r>
              <a:rPr kumimoji="1" lang="ja-JP" altLang="en-US" sz="800" dirty="0"/>
              <a:t>↓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87" y="618964"/>
            <a:ext cx="3112894" cy="553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951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中かっこ 5"/>
          <p:cNvSpPr/>
          <p:nvPr/>
        </p:nvSpPr>
        <p:spPr>
          <a:xfrm>
            <a:off x="5564638" y="843572"/>
            <a:ext cx="330523" cy="777409"/>
          </a:xfrm>
          <a:prstGeom prst="rightBrace">
            <a:avLst>
              <a:gd name="adj1" fmla="val 0"/>
              <a:gd name="adj2" fmla="val 50252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01046" y="4570955"/>
            <a:ext cx="3327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游ゴシック" panose="020B0400000000000000" pitchFamily="50" charset="-128"/>
              </a:rPr>
              <a:t>写真の下に</a:t>
            </a:r>
            <a:endParaRPr kumimoji="1" lang="en-US" altLang="ja-JP" sz="1050" dirty="0">
              <a:latin typeface="游ゴシック" panose="020B0400000000000000" pitchFamily="50" charset="-128"/>
            </a:endParaRPr>
          </a:p>
          <a:p>
            <a:endParaRPr kumimoji="1" lang="en-US" altLang="ja-JP" sz="1050" dirty="0">
              <a:latin typeface="游ゴシック" panose="020B0400000000000000" pitchFamily="50" charset="-128"/>
            </a:endParaRPr>
          </a:p>
          <a:p>
            <a:r>
              <a:rPr kumimoji="1" lang="ja-JP" altLang="en-US" sz="1050" dirty="0">
                <a:latin typeface="游ゴシック" panose="020B0400000000000000" pitchFamily="50" charset="-128"/>
              </a:rPr>
              <a:t>花の名前</a:t>
            </a:r>
            <a:r>
              <a:rPr kumimoji="1" lang="en-US" altLang="ja-JP" sz="1050" dirty="0">
                <a:latin typeface="游ゴシック" panose="020B0400000000000000" pitchFamily="50" charset="-128"/>
              </a:rPr>
              <a:t>(20px)</a:t>
            </a:r>
          </a:p>
          <a:p>
            <a:r>
              <a:rPr kumimoji="1" lang="ja-JP" altLang="en-US" sz="1050" dirty="0">
                <a:latin typeface="游ゴシック" panose="020B0400000000000000" pitchFamily="50" charset="-128"/>
              </a:rPr>
              <a:t>花言葉　</a:t>
            </a:r>
            <a:r>
              <a:rPr kumimoji="1" lang="en-US" altLang="ja-JP" sz="1050" dirty="0">
                <a:latin typeface="游ゴシック" panose="020B0400000000000000" pitchFamily="50" charset="-128"/>
              </a:rPr>
              <a:t>(20px)</a:t>
            </a:r>
          </a:p>
          <a:p>
            <a:endParaRPr kumimoji="1" lang="en-US" altLang="ja-JP" sz="10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0.4 Facebook</a:t>
            </a:r>
            <a:r>
              <a:rPr kumimoji="1"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シェアダイアログ</a:t>
            </a:r>
            <a:r>
              <a:rPr kumimoji="1"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(W &amp; H 36px)</a:t>
            </a:r>
            <a:r>
              <a:rPr kumimoji="1"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</a:t>
            </a:r>
            <a:endParaRPr kumimoji="1" lang="en-US" altLang="ja-JP" sz="10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0.5 Twitter</a:t>
            </a:r>
            <a:r>
              <a:rPr kumimoji="1"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シェアダイアログ</a:t>
            </a:r>
            <a:r>
              <a:rPr kumimoji="1" lang="en-US" altLang="ja-JP" sz="1050" dirty="0">
                <a:latin typeface="游ゴシック" panose="020B0400000000000000" pitchFamily="50" charset="-128"/>
              </a:rPr>
              <a:t>(W &amp; H 36px)</a:t>
            </a:r>
            <a:r>
              <a:rPr kumimoji="1" lang="ja-JP" altLang="en-US" sz="10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を表示する</a:t>
            </a:r>
            <a:endParaRPr kumimoji="1" lang="en-US" altLang="ja-JP" sz="10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右中かっこ 9"/>
          <p:cNvSpPr/>
          <p:nvPr/>
        </p:nvSpPr>
        <p:spPr>
          <a:xfrm>
            <a:off x="5564638" y="4579478"/>
            <a:ext cx="330523" cy="1191511"/>
          </a:xfrm>
          <a:prstGeom prst="rightBrace">
            <a:avLst>
              <a:gd name="adj1" fmla="val 0"/>
              <a:gd name="adj2" fmla="val 50252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00614" y="557916"/>
            <a:ext cx="2790209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1300" dirty="0">
              <a:latin typeface="游ゴシック" panose="020B0400000000000000" pitchFamily="50" charset="-128"/>
            </a:endParaRPr>
          </a:p>
          <a:p>
            <a:r>
              <a:rPr kumimoji="1" lang="ja-JP" altLang="en-US" sz="1050" dirty="0">
                <a:latin typeface="游ゴシック" panose="020B0400000000000000" pitchFamily="50" charset="-128"/>
              </a:rPr>
              <a:t>写真の枠外をクリックで、</a:t>
            </a:r>
            <a:endParaRPr kumimoji="1" lang="en-US" altLang="ja-JP" sz="1050" dirty="0">
              <a:latin typeface="游ゴシック" panose="020B0400000000000000" pitchFamily="50" charset="-128"/>
            </a:endParaRPr>
          </a:p>
          <a:p>
            <a:r>
              <a:rPr kumimoji="1" lang="en-US" altLang="ja-JP" sz="1050" dirty="0">
                <a:latin typeface="游ゴシック" panose="020B0400000000000000" pitchFamily="50" charset="-128"/>
              </a:rPr>
              <a:t>0.2</a:t>
            </a:r>
            <a:r>
              <a:rPr kumimoji="1" lang="ja-JP" altLang="en-US" sz="1050" dirty="0">
                <a:latin typeface="游ゴシック" panose="020B0400000000000000" pitchFamily="50" charset="-128"/>
              </a:rPr>
              <a:t>詳細モーダルが消える</a:t>
            </a:r>
            <a:endParaRPr kumimoji="1" lang="en-US" altLang="ja-JP" sz="1050" dirty="0">
              <a:latin typeface="游ゴシック" panose="020B0400000000000000" pitchFamily="50" charset="-128"/>
            </a:endParaRPr>
          </a:p>
          <a:p>
            <a:endParaRPr kumimoji="1" lang="en-US" altLang="ja-JP" sz="1050" dirty="0">
              <a:latin typeface="游ゴシック" panose="020B0400000000000000" pitchFamily="50" charset="-128"/>
            </a:endParaRPr>
          </a:p>
          <a:p>
            <a:r>
              <a:rPr kumimoji="1" lang="en-US" altLang="ja-JP" sz="1050" dirty="0">
                <a:latin typeface="游ゴシック" panose="020B0400000000000000" pitchFamily="50" charset="-128"/>
              </a:rPr>
              <a:t>×</a:t>
            </a:r>
            <a:r>
              <a:rPr kumimoji="1" lang="ja-JP" altLang="en-US" sz="1050" dirty="0">
                <a:latin typeface="游ゴシック" panose="020B0400000000000000" pitchFamily="50" charset="-128"/>
              </a:rPr>
              <a:t>ボタン</a:t>
            </a:r>
            <a:r>
              <a:rPr kumimoji="1" lang="en-US" altLang="ja-JP" sz="1050" dirty="0">
                <a:latin typeface="游ゴシック" panose="020B0400000000000000" pitchFamily="50" charset="-128"/>
              </a:rPr>
              <a:t>(W &amp; H 20px)</a:t>
            </a:r>
            <a:r>
              <a:rPr kumimoji="1" lang="ja-JP" altLang="en-US" sz="1050" dirty="0">
                <a:latin typeface="游ゴシック" panose="020B0400000000000000" pitchFamily="50" charset="-128"/>
              </a:rPr>
              <a:t>をクリックで、</a:t>
            </a:r>
            <a:r>
              <a:rPr kumimoji="1" lang="en-US" altLang="ja-JP" sz="1050" dirty="0">
                <a:latin typeface="游ゴシック" panose="020B0400000000000000" pitchFamily="50" charset="-128"/>
              </a:rPr>
              <a:t>0.2</a:t>
            </a:r>
            <a:r>
              <a:rPr kumimoji="1" lang="ja-JP" altLang="en-US" sz="1050" dirty="0">
                <a:latin typeface="游ゴシック" panose="020B0400000000000000" pitchFamily="50" charset="-128"/>
              </a:rPr>
              <a:t>詳細モーダルが消える</a:t>
            </a:r>
            <a:endParaRPr kumimoji="1" lang="en-US" altLang="ja-JP" sz="1050" dirty="0">
              <a:latin typeface="游ゴシック" panose="020B0400000000000000" pitchFamily="50" charset="-128"/>
            </a:endParaRPr>
          </a:p>
          <a:p>
            <a:endParaRPr kumimoji="1" lang="en-US" altLang="ja-JP" sz="1300" dirty="0">
              <a:latin typeface="游ゴシック" panose="020B04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1524" y="343697"/>
            <a:ext cx="3019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0.2 </a:t>
            </a:r>
            <a:r>
              <a:rPr kumimoji="1" lang="ja-JP" altLang="en-US" sz="1600" b="1" dirty="0"/>
              <a:t>詳細モーダル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75579" y="682251"/>
            <a:ext cx="46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r>
              <a:rPr kumimoji="1" lang="en-US" altLang="ja-JP" sz="800" dirty="0"/>
              <a:t>90px</a:t>
            </a:r>
          </a:p>
          <a:p>
            <a:pPr algn="ctr"/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r>
              <a:rPr kumimoji="1" lang="ja-JP" altLang="en-US" sz="600" dirty="0"/>
              <a:t>↓</a:t>
            </a:r>
          </a:p>
        </p:txBody>
      </p:sp>
      <p:sp>
        <p:nvSpPr>
          <p:cNvPr id="14" name="右中かっこ 13"/>
          <p:cNvSpPr/>
          <p:nvPr/>
        </p:nvSpPr>
        <p:spPr>
          <a:xfrm>
            <a:off x="5564638" y="1758282"/>
            <a:ext cx="330523" cy="2728606"/>
          </a:xfrm>
          <a:prstGeom prst="rightBrace">
            <a:avLst>
              <a:gd name="adj1" fmla="val 0"/>
              <a:gd name="adj2" fmla="val 50252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00614" y="2795572"/>
            <a:ext cx="2790209" cy="65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1300" dirty="0">
              <a:latin typeface="游ゴシック" panose="020B0400000000000000" pitchFamily="50" charset="-128"/>
            </a:endParaRPr>
          </a:p>
          <a:p>
            <a:r>
              <a:rPr kumimoji="1" lang="ja-JP" altLang="en-US" sz="1050" dirty="0">
                <a:latin typeface="游ゴシック" panose="020B0400000000000000" pitchFamily="50" charset="-128"/>
              </a:rPr>
              <a:t>写真を表示する</a:t>
            </a:r>
            <a:r>
              <a:rPr kumimoji="1" lang="en-US" altLang="ja-JP" sz="1050" dirty="0">
                <a:latin typeface="游ゴシック" panose="020B0400000000000000" pitchFamily="50" charset="-128"/>
              </a:rPr>
              <a:t>(W 375px H 350px)</a:t>
            </a:r>
          </a:p>
          <a:p>
            <a:endParaRPr kumimoji="1" lang="en-US" altLang="ja-JP" sz="1300" dirty="0">
              <a:latin typeface="游ゴシック" panose="020B04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75579" y="5263452"/>
            <a:ext cx="468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/>
              <a:t>↑</a:t>
            </a:r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r>
              <a:rPr kumimoji="1" lang="en-US" altLang="ja-JP" sz="800" dirty="0"/>
              <a:t>128px</a:t>
            </a:r>
          </a:p>
          <a:p>
            <a:pPr algn="ctr"/>
            <a:endParaRPr kumimoji="1" lang="en-US" altLang="ja-JP" sz="800" dirty="0"/>
          </a:p>
          <a:p>
            <a:pPr algn="ctr"/>
            <a:endParaRPr kumimoji="1" lang="en-US" altLang="ja-JP" sz="800" dirty="0"/>
          </a:p>
          <a:p>
            <a:pPr algn="ctr"/>
            <a:r>
              <a:rPr kumimoji="1" lang="ja-JP" altLang="en-US" sz="800" dirty="0"/>
              <a:t>↓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200614" y="157514"/>
            <a:ext cx="3351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400" dirty="0"/>
              <a:t>ページ全体 </a:t>
            </a:r>
            <a:r>
              <a:rPr kumimoji="1" lang="en-US" altLang="ja-JP" sz="1400" dirty="0"/>
              <a:t>H 667px W375px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(iPhone6 / 7)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20214" y="4878731"/>
            <a:ext cx="979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左端から</a:t>
            </a:r>
            <a:r>
              <a:rPr kumimoji="1" lang="en-US" altLang="ja-JP" sz="800" dirty="0"/>
              <a:t>30px</a:t>
            </a:r>
            <a:endParaRPr kumimoji="1" lang="ja-JP" altLang="en-US" sz="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76" y="667782"/>
            <a:ext cx="3092654" cy="550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5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5888645" y="3573294"/>
            <a:ext cx="3334567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300" dirty="0">
                <a:solidFill>
                  <a:srgbClr val="FF0000"/>
                </a:solidFill>
              </a:rPr>
              <a:t>Facebook</a:t>
            </a:r>
            <a:r>
              <a:rPr lang="ja-JP" altLang="en-US" sz="1300" dirty="0">
                <a:solidFill>
                  <a:srgbClr val="FF0000"/>
                </a:solidFill>
              </a:rPr>
              <a:t>で画僧の表示をできるかは調査中</a:t>
            </a:r>
            <a:endParaRPr lang="en-US" altLang="ja-JP" sz="130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37539" y="294993"/>
            <a:ext cx="3147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0.4 Facebook</a:t>
            </a:r>
            <a:r>
              <a:rPr kumimoji="1"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シェアダイアログ</a:t>
            </a:r>
            <a:endParaRPr kumimoji="1" lang="ja-JP" altLang="en-US" sz="1463" dirty="0"/>
          </a:p>
        </p:txBody>
      </p:sp>
      <p:sp>
        <p:nvSpPr>
          <p:cNvPr id="15" name="右中かっこ 14"/>
          <p:cNvSpPr/>
          <p:nvPr/>
        </p:nvSpPr>
        <p:spPr>
          <a:xfrm>
            <a:off x="5302239" y="1915064"/>
            <a:ext cx="390271" cy="3608847"/>
          </a:xfrm>
          <a:prstGeom prst="rightBrace">
            <a:avLst>
              <a:gd name="adj1" fmla="val 0"/>
              <a:gd name="adj2" fmla="val 50252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2" y="1308820"/>
            <a:ext cx="3783863" cy="452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84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852824" y="3573294"/>
            <a:ext cx="36824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>
                <a:solidFill>
                  <a:srgbClr val="FF0000"/>
                </a:solidFill>
              </a:rPr>
              <a:t>Twitter</a:t>
            </a:r>
            <a:r>
              <a:rPr lang="ja-JP" altLang="en-US" sz="1300" dirty="0">
                <a:solidFill>
                  <a:srgbClr val="FF0000"/>
                </a:solidFill>
              </a:rPr>
              <a:t>で画僧の表示をできるかは調査中</a:t>
            </a:r>
            <a:endParaRPr lang="en-US" altLang="ja-JP" sz="130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1210" y="271877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0.5 Twitter</a:t>
            </a:r>
            <a:r>
              <a:rPr kumimoji="1"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シェアダイアログ</a:t>
            </a:r>
            <a:endParaRPr kumimoji="1" lang="ja-JP" altLang="en-US" sz="1463" dirty="0"/>
          </a:p>
        </p:txBody>
      </p:sp>
      <p:sp>
        <p:nvSpPr>
          <p:cNvPr id="14" name="右中かっこ 13"/>
          <p:cNvSpPr/>
          <p:nvPr/>
        </p:nvSpPr>
        <p:spPr>
          <a:xfrm>
            <a:off x="5361906" y="1895186"/>
            <a:ext cx="390271" cy="3648603"/>
          </a:xfrm>
          <a:prstGeom prst="rightBrace">
            <a:avLst>
              <a:gd name="adj1" fmla="val 0"/>
              <a:gd name="adj2" fmla="val 50252"/>
            </a:avLst>
          </a:prstGeom>
          <a:noFill/>
          <a:ln w="3175" cap="flat" cmpd="sng">
            <a:solidFill>
              <a:schemeClr val="tx1"/>
            </a:solidFill>
            <a:prstDash val="solid"/>
            <a:miter lim="400000"/>
            <a:headEnd type="none" w="med" len="med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ja-JP" altLang="en-US" sz="1463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3" y="1199836"/>
            <a:ext cx="3729631" cy="4494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88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733" y="304799"/>
            <a:ext cx="9059311" cy="6215269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sz="1100" dirty="0"/>
              <a:t>H1(</a:t>
            </a:r>
            <a:r>
              <a:rPr lang="ja-JP" altLang="en-US" sz="1100" dirty="0"/>
              <a:t>入れた</a:t>
            </a:r>
            <a:r>
              <a:rPr kumimoji="1" lang="en-US" altLang="ja-JP" sz="1100" dirty="0"/>
              <a:t>)</a:t>
            </a:r>
          </a:p>
          <a:p>
            <a:r>
              <a:rPr lang="ja-JP" altLang="en-US" sz="1100" dirty="0"/>
              <a:t>サービス名（今は</a:t>
            </a:r>
            <a:r>
              <a:rPr lang="en-US" altLang="ja-JP" sz="1100" dirty="0" err="1"/>
              <a:t>BirthdayFlowers</a:t>
            </a:r>
            <a:r>
              <a:rPr lang="ja-JP" altLang="en-US" sz="1100" dirty="0"/>
              <a:t>）</a:t>
            </a:r>
            <a:endParaRPr lang="en-US" altLang="ja-JP" sz="1100" dirty="0"/>
          </a:p>
          <a:p>
            <a:r>
              <a:rPr lang="ja-JP" altLang="en-US" sz="1100" dirty="0"/>
              <a:t>日付（</a:t>
            </a:r>
            <a:r>
              <a:rPr lang="en-US" altLang="ja-JP" sz="1100" dirty="0"/>
              <a:t>OK</a:t>
            </a:r>
            <a:r>
              <a:rPr lang="ja-JP" altLang="en-US" sz="1100" dirty="0"/>
              <a:t>）</a:t>
            </a:r>
            <a:endParaRPr lang="en-US" altLang="ja-JP" sz="1100" dirty="0"/>
          </a:p>
          <a:p>
            <a:r>
              <a:rPr lang="ja-JP" altLang="en-US" sz="1100" dirty="0"/>
              <a:t>フローチャートの直し（</a:t>
            </a:r>
            <a:r>
              <a:rPr lang="en-US" altLang="ja-JP" sz="1100" dirty="0"/>
              <a:t>OK</a:t>
            </a:r>
            <a:r>
              <a:rPr lang="ja-JP" altLang="en-US" sz="1100" dirty="0"/>
              <a:t>）</a:t>
            </a:r>
            <a:endParaRPr lang="en-US" altLang="ja-JP" sz="1100" dirty="0"/>
          </a:p>
          <a:p>
            <a:r>
              <a:rPr lang="ja-JP" altLang="en-US" sz="1100" dirty="0"/>
              <a:t>ダミーのテキストもしっかりそれ用に（</a:t>
            </a:r>
            <a:r>
              <a:rPr lang="en-US" altLang="ja-JP" sz="1100" dirty="0"/>
              <a:t>OK</a:t>
            </a:r>
            <a:r>
              <a:rPr lang="ja-JP" altLang="en-US" sz="1100" dirty="0"/>
              <a:t>）</a:t>
            </a:r>
            <a:endParaRPr lang="en-US" altLang="ja-JP" sz="1100" dirty="0"/>
          </a:p>
          <a:p>
            <a:r>
              <a:rPr lang="en-US" altLang="ja-JP" sz="1100" dirty="0"/>
              <a:t>CLOSE</a:t>
            </a:r>
            <a:r>
              <a:rPr lang="ja-JP" altLang="en-US" sz="1100" dirty="0"/>
              <a:t>（</a:t>
            </a:r>
            <a:r>
              <a:rPr lang="en-US" altLang="ja-JP" sz="1100" dirty="0"/>
              <a:t>Start</a:t>
            </a:r>
            <a:r>
              <a:rPr lang="ja-JP" altLang="en-US" sz="1100" dirty="0"/>
              <a:t>に変更）</a:t>
            </a:r>
            <a:endParaRPr lang="en-US" altLang="ja-JP" sz="1100" dirty="0"/>
          </a:p>
          <a:p>
            <a:r>
              <a:rPr lang="en-US" altLang="ja-JP" sz="1100" dirty="0"/>
              <a:t>About </a:t>
            </a:r>
            <a:r>
              <a:rPr lang="ja-JP" altLang="en-US" sz="1100" dirty="0"/>
              <a:t>直し（サービス名に変更）</a:t>
            </a:r>
            <a:endParaRPr lang="en-US" altLang="ja-JP" sz="1100" dirty="0"/>
          </a:p>
          <a:p>
            <a:r>
              <a:rPr lang="en-US" altLang="ja-JP" sz="1100" dirty="0"/>
              <a:t>×</a:t>
            </a:r>
            <a:r>
              <a:rPr lang="ja-JP" altLang="en-US" sz="1100" dirty="0"/>
              <a:t>ボタンの大きさ（変更済み）</a:t>
            </a:r>
            <a:endParaRPr lang="en-US" altLang="ja-JP" sz="1100" dirty="0"/>
          </a:p>
          <a:p>
            <a:r>
              <a:rPr lang="en-US" altLang="ja-JP" sz="1100" dirty="0"/>
              <a:t>About </a:t>
            </a:r>
            <a:r>
              <a:rPr lang="ja-JP" altLang="en-US" sz="1100" dirty="0"/>
              <a:t>ページを作るのか（作らない）</a:t>
            </a:r>
            <a:endParaRPr lang="en-US" altLang="ja-JP" sz="1100" dirty="0"/>
          </a:p>
          <a:p>
            <a:r>
              <a:rPr lang="ja-JP" altLang="en-US" sz="1100" dirty="0"/>
              <a:t>ちゃんと一つひとつに意味を持って表示させたり、設計すること</a:t>
            </a:r>
            <a:endParaRPr lang="en-US" altLang="ja-JP" sz="1100" dirty="0"/>
          </a:p>
          <a:p>
            <a:r>
              <a:rPr lang="ja-JP" altLang="en-US" sz="1100" dirty="0"/>
              <a:t>ページを記載する、</a:t>
            </a:r>
            <a:r>
              <a:rPr lang="en-US" altLang="ja-JP" sz="1100" dirty="0"/>
              <a:t>PIVOT</a:t>
            </a:r>
            <a:r>
              <a:rPr lang="ja-JP" altLang="en-US" sz="1100" dirty="0"/>
              <a:t>のクレジットをスライド入れる（</a:t>
            </a:r>
            <a:r>
              <a:rPr lang="en-US" altLang="ja-JP" sz="1100" dirty="0"/>
              <a:t>OK</a:t>
            </a:r>
            <a:r>
              <a:rPr lang="ja-JP" altLang="en-US" sz="1100" dirty="0"/>
              <a:t>）</a:t>
            </a:r>
            <a:endParaRPr lang="en-US" altLang="ja-JP" sz="1100" dirty="0"/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r>
              <a:rPr lang="ja-JP" altLang="en-US" sz="1100" dirty="0"/>
              <a:t>デザイン段階で</a:t>
            </a:r>
            <a:endParaRPr lang="en-US" altLang="ja-JP" sz="1100" dirty="0"/>
          </a:p>
          <a:p>
            <a:r>
              <a:rPr lang="en-US" altLang="ja-JP" sz="1100" dirty="0" err="1"/>
              <a:t>Px</a:t>
            </a:r>
            <a:r>
              <a:rPr lang="ja-JP" altLang="en-US" sz="1100" dirty="0"/>
              <a:t>数も正しもの</a:t>
            </a:r>
            <a:endParaRPr lang="en-US" altLang="ja-JP" sz="1100" dirty="0"/>
          </a:p>
          <a:p>
            <a:r>
              <a:rPr lang="ja-JP" altLang="en-US" sz="1100" dirty="0"/>
              <a:t>余白なども考えて</a:t>
            </a:r>
            <a:endParaRPr lang="en-US" altLang="ja-JP" sz="1100" dirty="0"/>
          </a:p>
          <a:p>
            <a:r>
              <a:rPr lang="ja-JP" altLang="en-US" sz="1100" dirty="0"/>
              <a:t>花名などの表示の仕方、場所</a:t>
            </a:r>
            <a:endParaRPr lang="en-US" altLang="ja-JP" sz="1100" dirty="0"/>
          </a:p>
          <a:p>
            <a:endParaRPr lang="en-US" altLang="ja-JP" sz="1100" dirty="0"/>
          </a:p>
          <a:p>
            <a:pPr marL="0" indent="0">
              <a:buNone/>
            </a:pPr>
            <a:r>
              <a:rPr lang="en-US" altLang="ja-JP" sz="1100" dirty="0"/>
              <a:t>SEO</a:t>
            </a:r>
          </a:p>
          <a:p>
            <a:pPr marL="0" indent="0">
              <a:buNone/>
            </a:pPr>
            <a:endParaRPr lang="en-US" altLang="ja-JP" sz="1100" dirty="0"/>
          </a:p>
          <a:p>
            <a:r>
              <a:rPr lang="en-US" altLang="ja-JP" sz="1100" dirty="0"/>
              <a:t>HTML</a:t>
            </a:r>
            <a:r>
              <a:rPr lang="ja-JP" altLang="en-US" sz="1100" dirty="0"/>
              <a:t>をしっかり構造化すること</a:t>
            </a:r>
            <a:endParaRPr lang="en-US" altLang="ja-JP" sz="1100" dirty="0"/>
          </a:p>
          <a:p>
            <a:pPr marL="0" indent="0">
              <a:buNone/>
            </a:pPr>
            <a:r>
              <a:rPr lang="ja-JP" altLang="en-US" sz="1100" dirty="0"/>
              <a:t>・</a:t>
            </a:r>
            <a:r>
              <a:rPr lang="en-US" altLang="ja-JP" sz="1100" dirty="0"/>
              <a:t>GA</a:t>
            </a:r>
            <a:r>
              <a:rPr lang="ja-JP" altLang="en-US" sz="1100" dirty="0"/>
              <a:t>の組み込み</a:t>
            </a:r>
            <a:endParaRPr lang="en-US" altLang="ja-JP" sz="1100" dirty="0"/>
          </a:p>
          <a:p>
            <a:pPr marL="0" indent="0">
              <a:buNone/>
            </a:pPr>
            <a:r>
              <a:rPr lang="ja-JP" altLang="en-US" sz="1100" dirty="0"/>
              <a:t>・ページタイトル</a:t>
            </a:r>
            <a:endParaRPr lang="en-US" altLang="ja-JP" sz="1100" dirty="0"/>
          </a:p>
          <a:p>
            <a:pPr marL="0" indent="0">
              <a:buNone/>
            </a:pPr>
            <a:r>
              <a:rPr lang="ja-JP" altLang="en-US" sz="1100" dirty="0"/>
              <a:t>・ディスクリプション（</a:t>
            </a:r>
            <a:r>
              <a:rPr lang="en-US" altLang="ja-JP" sz="1100" dirty="0"/>
              <a:t>32</a:t>
            </a:r>
            <a:r>
              <a:rPr lang="ja-JP" altLang="en-US" sz="1100" dirty="0"/>
              <a:t>文字以内）</a:t>
            </a:r>
            <a:endParaRPr lang="en-US" altLang="ja-JP" sz="1100" dirty="0"/>
          </a:p>
          <a:p>
            <a:pPr marL="0" indent="0">
              <a:buNone/>
            </a:pPr>
            <a:r>
              <a:rPr lang="ja-JP" altLang="en-US" sz="1100" dirty="0"/>
              <a:t>・キーワード（</a:t>
            </a:r>
            <a:r>
              <a:rPr lang="en-US" altLang="ja-JP" sz="1100" dirty="0"/>
              <a:t>4</a:t>
            </a:r>
            <a:r>
              <a:rPr lang="ja-JP" altLang="en-US" sz="1100" dirty="0"/>
              <a:t>～</a:t>
            </a:r>
            <a:r>
              <a:rPr lang="en-US" altLang="ja-JP" sz="1100" dirty="0"/>
              <a:t>5</a:t>
            </a:r>
            <a:r>
              <a:rPr lang="ja-JP" altLang="en-US" sz="1100" dirty="0"/>
              <a:t>個）</a:t>
            </a:r>
            <a:endParaRPr lang="en-US" altLang="ja-JP" sz="1100" dirty="0"/>
          </a:p>
          <a:p>
            <a:pPr marL="0" indent="0">
              <a:buNone/>
            </a:pPr>
            <a:r>
              <a:rPr lang="ja-JP" altLang="en-US" sz="1100" dirty="0"/>
              <a:t>・＜ｈ１＞をしっかり考えること（検索で一番引っかかりやすい）</a:t>
            </a:r>
            <a:endParaRPr lang="en-US" altLang="ja-JP" sz="1100" dirty="0"/>
          </a:p>
          <a:p>
            <a:pPr marL="0" indent="0">
              <a:buNone/>
            </a:pPr>
            <a:r>
              <a:rPr lang="ja-JP" altLang="en-US" sz="1100" dirty="0"/>
              <a:t>・</a:t>
            </a:r>
            <a:r>
              <a:rPr lang="en-US" altLang="ja-JP" sz="1100" dirty="0"/>
              <a:t>footer</a:t>
            </a:r>
            <a:r>
              <a:rPr lang="ja-JP" altLang="en-US" sz="1100" dirty="0"/>
              <a:t>の言葉選び＆リンク（？）</a:t>
            </a:r>
            <a:endParaRPr lang="en-US" altLang="ja-JP" sz="1100" dirty="0"/>
          </a:p>
          <a:p>
            <a:pPr marL="0" indent="0">
              <a:buNone/>
            </a:pPr>
            <a:r>
              <a:rPr lang="ja-JP" altLang="en-US" sz="1100" dirty="0"/>
              <a:t>・</a:t>
            </a:r>
            <a:r>
              <a:rPr lang="en-US" altLang="ja-JP" sz="1100" dirty="0"/>
              <a:t>copyright</a:t>
            </a:r>
            <a:r>
              <a:rPr lang="ja-JP" altLang="en-US" sz="1100" dirty="0"/>
              <a:t>に年数は入れない（</a:t>
            </a:r>
            <a:r>
              <a:rPr lang="en-US" altLang="ja-JP" sz="1100" dirty="0"/>
              <a:t>OK</a:t>
            </a:r>
            <a:r>
              <a:rPr lang="ja-JP" altLang="en-US" sz="1100" dirty="0"/>
              <a:t>）</a:t>
            </a:r>
            <a:endParaRPr lang="en-US" altLang="ja-JP" sz="11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64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1768" y="328129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0C90-3E2C-4209-B4C8-67F280F79F9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©PIVOT. inc. All rights reserved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9048</TotalTime>
  <Words>496</Words>
  <Application>Microsoft Office PowerPoint</Application>
  <PresentationFormat>A4 210 x 297 mm</PresentationFormat>
  <Paragraphs>155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Calibri</vt:lpstr>
      <vt:lpstr>Calibri Light</vt:lpstr>
      <vt:lpstr>Office Theme</vt:lpstr>
      <vt:lpstr>WEBサイト 構成案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大橋 瑛輔</dc:creator>
  <cp:lastModifiedBy>大橋 瑛輔</cp:lastModifiedBy>
  <cp:revision>63</cp:revision>
  <cp:lastPrinted>2017-07-05T12:43:09Z</cp:lastPrinted>
  <dcterms:created xsi:type="dcterms:W3CDTF">2017-07-03T07:24:07Z</dcterms:created>
  <dcterms:modified xsi:type="dcterms:W3CDTF">2017-07-11T02:06:34Z</dcterms:modified>
</cp:coreProperties>
</file>