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5138B7-2D4B-437F-7D66-2FF9C22433CB}"/>
              </a:ext>
            </a:extLst>
          </p:cNvPr>
          <p:cNvSpPr txBox="1"/>
          <p:nvPr/>
        </p:nvSpPr>
        <p:spPr>
          <a:xfrm>
            <a:off x="5365658" y="604748"/>
            <a:ext cx="6096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Difference between :</a:t>
            </a:r>
          </a:p>
          <a:p>
            <a:endParaRPr lang="en-US" dirty="0"/>
          </a:p>
          <a:p>
            <a:r>
              <a:rPr lang="en-US" sz="2400" b="1" dirty="0"/>
              <a:t>Data base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Data mining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6248F-1909-2C73-899E-EC02771F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5B968C-20F8-D537-15C7-5FE97F62F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96644E1-A467-2501-FC58-9808A5D9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CCB060-B2A3-50A9-0BBC-DB83156D0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F0BCF-AD6A-32FF-521C-23CE338BAB46}"/>
              </a:ext>
            </a:extLst>
          </p:cNvPr>
          <p:cNvSpPr txBox="1"/>
          <p:nvPr/>
        </p:nvSpPr>
        <p:spPr>
          <a:xfrm>
            <a:off x="435070" y="685432"/>
            <a:ext cx="2595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Data base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459F76-040C-16D5-48F4-E90DD8AD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785" y="474344"/>
            <a:ext cx="712161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structured collection of data stored and accessed electronically. Databases are typically designed to manage, retrieve, and store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Organized using tables, rows, and columns.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Systems: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Managed by Database Management Systems (DBMS) such as MySQL, PostgreSQL, Oracle, and SQL Server.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CRUD (Create, Read, Update,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Delete) operations to handle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managing day-to-day operational data in applications, from small personal data management to large enterprise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information databases, product inventory databases, and employee records. </a:t>
            </a:r>
          </a:p>
        </p:txBody>
      </p:sp>
    </p:spTree>
    <p:extLst>
      <p:ext uri="{BB962C8B-B14F-4D97-AF65-F5344CB8AC3E}">
        <p14:creationId xmlns:p14="http://schemas.microsoft.com/office/powerpoint/2010/main" val="25366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D3039-7A2B-4B5F-17D6-20272FE1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EB9E8A9-EBEC-765C-BCDD-AF36F88E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AEE300C3-438C-89C1-8873-5259EBB71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C8FD3B-1A62-4EFE-760D-DF85D59D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767F57-899C-F074-F6AB-B8C5A0CD5167}"/>
              </a:ext>
            </a:extLst>
          </p:cNvPr>
          <p:cNvSpPr txBox="1"/>
          <p:nvPr/>
        </p:nvSpPr>
        <p:spPr>
          <a:xfrm>
            <a:off x="300600" y="474345"/>
            <a:ext cx="3105988" cy="646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Mining: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2BB49-F337-5522-9B8C-A4436C2A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944" y="55974"/>
            <a:ext cx="74676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analyzing large datasets to discover patterns, trends, and useful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algorithms and statistical models, such as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clustering, classification, regression, and association.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hidden patterns, relationships, and trends that may not be immediately apparent.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Common tools include Python libraries, R, RapidMiner,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 platforms like SAS and IBM SPSS.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in various fields like marketing for customer segmentation, finance for fraud detection, and healthcare for predictive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Recommending products to customers based on past purchases, predicting customer churn, and finding associations in transaction data. </a:t>
            </a:r>
          </a:p>
        </p:txBody>
      </p:sp>
    </p:spTree>
    <p:extLst>
      <p:ext uri="{BB962C8B-B14F-4D97-AF65-F5344CB8AC3E}">
        <p14:creationId xmlns:p14="http://schemas.microsoft.com/office/powerpoint/2010/main" val="99496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E882-92C0-9B37-6B12-7784F6C3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C9CC42-8101-26D5-DCF0-75E46F123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B381D7B8-DE24-D731-90D7-31E7F237C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CDE202-F736-9BAF-6C19-8C26B2732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649581-74D4-75E6-6D36-0D84DB2AEC4B}"/>
              </a:ext>
            </a:extLst>
          </p:cNvPr>
          <p:cNvSpPr txBox="1"/>
          <p:nvPr/>
        </p:nvSpPr>
        <p:spPr>
          <a:xfrm>
            <a:off x="435070" y="685432"/>
            <a:ext cx="433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Data Warehouse: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6B588-EA51-1FAB-3DAB-F257FD6B2581}"/>
              </a:ext>
            </a:extLst>
          </p:cNvPr>
          <p:cNvSpPr txBox="1"/>
          <p:nvPr/>
        </p:nvSpPr>
        <p:spPr>
          <a:xfrm>
            <a:off x="5070385" y="0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large, centralized repository designed to store and manage historical data from multiple sources, typically for business intelligence and analytical purposes.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Characteristics: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Integration:</a:t>
            </a:r>
            <a:r>
              <a:rPr lang="en-US" dirty="0"/>
              <a:t> Collects data from various operational databases and external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Structure:</a:t>
            </a:r>
            <a:r>
              <a:rPr lang="en-US" dirty="0"/>
              <a:t> Organized for optimized query performance, often using star or snowflake schemas.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ETL Process:</a:t>
            </a:r>
            <a:r>
              <a:rPr lang="en-US" dirty="0"/>
              <a:t> Uses ETL (Extract, Transform, Load) processes to ensure data consistency and readiness for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Tools:</a:t>
            </a:r>
            <a:r>
              <a:rPr lang="en-US" dirty="0"/>
              <a:t> Examples include Amazon Redshift, Snowflake, Google </a:t>
            </a:r>
            <a:r>
              <a:rPr lang="en-US" dirty="0" err="1"/>
              <a:t>BigQuery</a:t>
            </a:r>
            <a:r>
              <a:rPr lang="en-US" dirty="0"/>
              <a:t>, and Microsoft Azure Synapse.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r>
              <a:rPr lang="en-US" dirty="0"/>
              <a:t> Primarily used for data analysis, reporting, and decision-making. Data warehouses support complex queries and generate insights for long-term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  <a:r>
              <a:rPr lang="en-US" dirty="0"/>
              <a:t> Sales and customer behavior analysis over time, trend analysis, and financial reporting.</a:t>
            </a:r>
          </a:p>
        </p:txBody>
      </p:sp>
    </p:spTree>
    <p:extLst>
      <p:ext uri="{BB962C8B-B14F-4D97-AF65-F5344CB8AC3E}">
        <p14:creationId xmlns:p14="http://schemas.microsoft.com/office/powerpoint/2010/main" val="23444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6E676-633A-7FA1-4D8C-41528A4D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C0CB57-C2E1-F37B-9CAA-012D196F5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0B845DE1-A742-6FCB-5C32-473A37E86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081995-A3DB-2435-A711-DF050B18E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64A78D-58D7-6305-83F1-349869BF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216219" cy="6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0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r>
              <a:rPr lang="en-US" sz="2400" b="1" dirty="0"/>
              <a:t>In Summary: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b="1" dirty="0"/>
              <a:t>Databases</a:t>
            </a:r>
            <a:r>
              <a:rPr lang="en-US" sz="2400" dirty="0"/>
              <a:t> handle day-to-day operations and real-time data.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Data Mining</a:t>
            </a:r>
            <a:r>
              <a:rPr lang="en-US" sz="2400" dirty="0"/>
              <a:t> discovers hidden insights and patterns within large datasets.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Data Warehouses</a:t>
            </a:r>
            <a:r>
              <a:rPr lang="en-US" sz="2400" dirty="0"/>
              <a:t> store and manage historical data for long-term analytical and business intelligence use.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Data lakes</a:t>
            </a:r>
            <a:r>
              <a:rPr lang="en-US" sz="2400" dirty="0"/>
              <a:t> store raw, diverse data for exploration, machine learning, and advanced analytics</a:t>
            </a:r>
            <a:r>
              <a:rPr lang="en-US" sz="800" dirty="0"/>
              <a:t>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{6258FB37-AA25-49AA-A46F-3B16EC72798A}tf56160789_win32</Template>
  <TotalTime>20</TotalTime>
  <Words>458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Summary:  Databases handle day-to-day operations and real-time data.  Data Mining discovers hidden insights and patterns within large datasets.  Data Warehouses store and manage historical data for long-term analytical and business intelligence use.  Data lakes store raw, diverse data for exploration, machine learning, and advanced analytics.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201026218179</dc:creator>
  <cp:lastModifiedBy>201026218179</cp:lastModifiedBy>
  <cp:revision>1</cp:revision>
  <dcterms:created xsi:type="dcterms:W3CDTF">2024-11-07T18:46:34Z</dcterms:created>
  <dcterms:modified xsi:type="dcterms:W3CDTF">2024-11-07T19:07:22Z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