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C16B0B-276C-884E-7F2D-E27041758060}"/>
              </a:ext>
            </a:extLst>
          </p:cNvPr>
          <p:cNvSpPr txBox="1"/>
          <p:nvPr/>
        </p:nvSpPr>
        <p:spPr>
          <a:xfrm>
            <a:off x="143434" y="502023"/>
            <a:ext cx="43209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Difference between the basic 4 worker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65CDE0-A35F-3B12-61AD-DFC87D975920}"/>
              </a:ext>
            </a:extLst>
          </p:cNvPr>
          <p:cNvSpPr txBox="1"/>
          <p:nvPr/>
        </p:nvSpPr>
        <p:spPr>
          <a:xfrm>
            <a:off x="5325035" y="2359075"/>
            <a:ext cx="36383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1- Data Analyst</a:t>
            </a:r>
          </a:p>
          <a:p>
            <a:endParaRPr lang="en-US" b="1" dirty="0"/>
          </a:p>
          <a:p>
            <a:r>
              <a:rPr lang="en-US" b="1" dirty="0"/>
              <a:t>2- Data scientist</a:t>
            </a:r>
          </a:p>
          <a:p>
            <a:endParaRPr lang="en-US" b="1" dirty="0"/>
          </a:p>
          <a:p>
            <a:r>
              <a:rPr lang="en-US" b="1" dirty="0"/>
              <a:t>3- Business Intelligence (BI) Analyst</a:t>
            </a:r>
          </a:p>
          <a:p>
            <a:endParaRPr lang="en-US" b="1" dirty="0"/>
          </a:p>
          <a:p>
            <a:r>
              <a:rPr lang="en-US" b="1" dirty="0"/>
              <a:t>4- Data Engineer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97CBED-5A80-83E2-FB2D-5293B6EB7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123B112-2DE8-A65B-7C77-80F14A68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C4DCA3D3-780D-E4B2-4473-5E42942030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9B9C13-AAF7-B71B-20F1-FB26B54F3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76C4145-3523-09FD-D31A-73E8A8EEC0CB}"/>
              </a:ext>
            </a:extLst>
          </p:cNvPr>
          <p:cNvSpPr txBox="1"/>
          <p:nvPr/>
        </p:nvSpPr>
        <p:spPr>
          <a:xfrm>
            <a:off x="143434" y="502023"/>
            <a:ext cx="4320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1- Data Analyst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E0306E-927B-CD2E-3228-D75CB92DD6D3}"/>
              </a:ext>
            </a:extLst>
          </p:cNvPr>
          <p:cNvSpPr txBox="1"/>
          <p:nvPr/>
        </p:nvSpPr>
        <p:spPr>
          <a:xfrm>
            <a:off x="4607857" y="718756"/>
            <a:ext cx="75841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Focus:</a:t>
            </a:r>
            <a:r>
              <a:rPr lang="en-US" dirty="0"/>
              <a:t> Analyzing data to provide actionable insights for decision-making.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Skills:</a:t>
            </a:r>
            <a:r>
              <a:rPr lang="en-US" dirty="0"/>
              <a:t> SQL, Excel, data visualization tools (e.g., Tableau, Power BI), and</a:t>
            </a:r>
          </a:p>
          <a:p>
            <a:r>
              <a:rPr lang="en-US" dirty="0"/>
              <a:t> basic statistical knowledge.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Tasks:</a:t>
            </a:r>
            <a:r>
              <a:rPr lang="en-US" dirty="0"/>
              <a:t> Cleaning data, analyzing trends, creating reports, and visualizations.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Typical Output:</a:t>
            </a:r>
            <a:r>
              <a:rPr lang="en-US" dirty="0"/>
              <a:t> Dashboards, reports, and insights to help stakeholders make data-informed decisions.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8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0F1FCA-8F7E-47E3-4946-EF8EF9D3D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38BA685-E13B-4A6F-BECA-2EC54AB22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EFF89012-B0A0-7D05-7F05-96DA5D02ED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DAB285-B749-6023-50B8-11CC6C41A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DE099E-9C36-F5B1-8EF5-0B5A83C26A83}"/>
              </a:ext>
            </a:extLst>
          </p:cNvPr>
          <p:cNvSpPr txBox="1"/>
          <p:nvPr/>
        </p:nvSpPr>
        <p:spPr>
          <a:xfrm>
            <a:off x="143434" y="502023"/>
            <a:ext cx="4320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2. </a:t>
            </a:r>
            <a:r>
              <a:rPr lang="en-US" sz="3200" b="1" dirty="0"/>
              <a:t>Data Scientist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459E1ACB-022D-8DEE-407C-2FF8889E2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9533" y="502023"/>
            <a:ext cx="7219033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Extracting deeper insights and building predictive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Skills:</a:t>
            </a:r>
            <a:r>
              <a:rPr lang="en-US" dirty="0"/>
              <a:t> Programming (Python, R), machine learning, statistics, data wrangling, and data visualization.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Tasks:</a:t>
            </a:r>
            <a:r>
              <a:rPr lang="en-US" dirty="0"/>
              <a:t> Building predictive models, statistical analysis, A/B testing, working with large datasets.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Typical Output:</a:t>
            </a:r>
            <a:r>
              <a:rPr lang="en-US" dirty="0"/>
              <a:t> Predictive models, machine learning solutions, and advanced analytics.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01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B49F3F-0E72-24BD-462A-B3BB09094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48F417E-8C99-4E52-5362-BA6D91CC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F671BF6D-7C15-4380-309D-D0250552EF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76783B7-8C53-A2A2-4A7D-A49E202D9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F4C16E-DF8D-441D-9A90-3E9FA8C1B09F}"/>
              </a:ext>
            </a:extLst>
          </p:cNvPr>
          <p:cNvSpPr txBox="1"/>
          <p:nvPr/>
        </p:nvSpPr>
        <p:spPr>
          <a:xfrm>
            <a:off x="143434" y="502023"/>
            <a:ext cx="43209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3. Business Intelligence (BI) Analyst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3BEF-F871-9195-7BAC-4A7C024662E1}"/>
              </a:ext>
            </a:extLst>
          </p:cNvPr>
          <p:cNvSpPr txBox="1"/>
          <p:nvPr/>
        </p:nvSpPr>
        <p:spPr>
          <a:xfrm>
            <a:off x="4635314" y="502023"/>
            <a:ext cx="75841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Focus:</a:t>
            </a:r>
            <a:r>
              <a:rPr lang="en-US" dirty="0"/>
              <a:t> Providing business insights and trends using historical and current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Skills:</a:t>
            </a:r>
            <a:r>
              <a:rPr lang="en-US" dirty="0"/>
              <a:t> SQL, data warehousing, data visualization, understanding of business metrics and KPIs.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Tasks:</a:t>
            </a:r>
            <a:r>
              <a:rPr lang="en-US" dirty="0"/>
              <a:t> Creating dashboards, monitoring KPIs, and generating insights that align with business goals.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Typical Output:</a:t>
            </a:r>
            <a:r>
              <a:rPr lang="en-US" dirty="0"/>
              <a:t> Dashboards, BI reports, and recommendations for improving business strategies.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17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79F537-D7D7-2050-0D86-19359D949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1891505-0D8D-4C24-7447-5E268375E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BED3B8C-37D7-CB3A-38D4-106F5CDD7F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4DB275F-AA07-BE39-B340-BE9EB43C2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62DCADE-C1D7-28B8-B33F-D797F44FE466}"/>
              </a:ext>
            </a:extLst>
          </p:cNvPr>
          <p:cNvSpPr txBox="1"/>
          <p:nvPr/>
        </p:nvSpPr>
        <p:spPr>
          <a:xfrm>
            <a:off x="143434" y="502023"/>
            <a:ext cx="4320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4. </a:t>
            </a:r>
            <a:r>
              <a:rPr lang="en-US" sz="3200" b="1" dirty="0"/>
              <a:t>Data Engineer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B1E9C2-55AD-DA9B-1F56-29CD16A49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314" y="402804"/>
            <a:ext cx="755668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Building and managing data infrastructure and pipelines.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SQL, Python, data warehousing, ETL (Extract, Transform, Load) processes, big data tools (e.g., Spark, Hadoop).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Designing data architecture, building data pipelines, ensuring data quality and availability.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Typical Output: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pipelines, robust databases, and systems for efficient data flow. </a:t>
            </a:r>
          </a:p>
        </p:txBody>
      </p:sp>
    </p:spTree>
    <p:extLst>
      <p:ext uri="{BB962C8B-B14F-4D97-AF65-F5344CB8AC3E}">
        <p14:creationId xmlns:p14="http://schemas.microsoft.com/office/powerpoint/2010/main" val="319633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F164EC-E4CE-F747-77B3-ECB632DD6FAA}"/>
              </a:ext>
            </a:extLst>
          </p:cNvPr>
          <p:cNvSpPr txBox="1"/>
          <p:nvPr/>
        </p:nvSpPr>
        <p:spPr>
          <a:xfrm>
            <a:off x="1246909" y="1791855"/>
            <a:ext cx="917170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Each role has distinct responsibilities but often collaborates closely with the others to ensure that data is collected, managed, analyzed, and used effectively. 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{6258FB37-AA25-49AA-A46F-3B16EC72798A}tf56160789_win32</Template>
  <TotalTime>25</TotalTime>
  <Words>333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Franklin Gothic Book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201026218179</dc:creator>
  <cp:lastModifiedBy>201026218179</cp:lastModifiedBy>
  <cp:revision>1</cp:revision>
  <dcterms:created xsi:type="dcterms:W3CDTF">2024-11-07T15:57:31Z</dcterms:created>
  <dcterms:modified xsi:type="dcterms:W3CDTF">2024-11-07T16:23:19Z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