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94E0-49F0-5344-FA5A-38A292337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BF91-5A3D-2C6B-E601-318ACA454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606C2-B00E-848C-74E2-6197DF4F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1AF5-B525-4B73-B19F-CD2C231263C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DA178-6873-E99B-56F5-D1AAA45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13E0-59E2-3D86-2127-76FCA2F1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0736-75AD-4C2B-87EB-CAB428DC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1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E3B-98EB-AF69-7A0B-1F4CA21F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69CC8-3685-4C44-C2A4-CE03F58F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31E31-3B9D-474D-B79E-21DAA245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1AF5-B525-4B73-B19F-CD2C231263C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EB7E-13C6-9DB7-C567-46CE693C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1486-1937-1587-35A8-219D9297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0736-75AD-4C2B-87EB-CAB428DC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5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D45BC-F00F-6903-E86C-BF1856191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7E17-1FCE-B489-B4FA-1011D059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4680B-6B53-8DBC-8B71-B8B8F8BB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1AF5-B525-4B73-B19F-CD2C231263C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FE2A-5058-38DE-3BE2-21D1C283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15671-2E87-49BA-468F-69DF65A3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0736-75AD-4C2B-87EB-CAB428DC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F2C9-C3E1-A7D3-2977-3CFC493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3ED7-7D40-A33B-B941-AB23D8333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5ADA-0208-506B-50DB-F0B70F14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1AF5-B525-4B73-B19F-CD2C231263C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A2EF-10C5-8B78-021C-94ED94EE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F5BBE-128E-98C5-C67E-81ADAD51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0736-75AD-4C2B-87EB-CAB428DC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7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CA4-C59C-2764-5ADE-70DFDE14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DB02B-2675-4B22-26CB-75642A70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21CC-21E0-9A4A-6DBB-A69238E3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1AF5-B525-4B73-B19F-CD2C231263C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BD48-04D1-B244-4904-B9C5B955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107F-417E-2A4A-93D2-C401B9B8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0736-75AD-4C2B-87EB-CAB428DC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7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A3FA-96FA-37CD-BC61-7DDB1C8D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E4D0-67DB-2479-0527-1933D8EC9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1D6FB-B0F8-3F1E-82CC-4C27A3110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0C35D-A73C-65B1-0D9F-F80001DE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1AF5-B525-4B73-B19F-CD2C231263C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14974-A35E-8F12-FF54-0737C664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76750-9DEE-7870-C8B1-263A05FA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0736-75AD-4C2B-87EB-CAB428DC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7B1A-5922-154C-9FA9-6FEC10E5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A0AA-33C2-3007-9AC2-62041741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BFF98-3CFB-3A35-1A8B-B1DDCBF59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F2992-8B0C-8032-2791-8DE8CD8DE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5FB6D-B56C-D717-9A5D-C7B37E692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8CFCC-D505-13FD-475F-835BED9E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1AF5-B525-4B73-B19F-CD2C231263C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B1336-4D5D-9401-F767-7D60218D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D237F-F7C2-E622-AED7-DCF4A4D6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0736-75AD-4C2B-87EB-CAB428DC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0FEF-FD7B-0CCD-5E3E-24C076A1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90964-018D-7BC6-C599-F3E731DC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1AF5-B525-4B73-B19F-CD2C231263C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F43A1-D296-4289-D612-17B226CF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DE854-69FC-1A8B-7068-88AAEE7F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0736-75AD-4C2B-87EB-CAB428DC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1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F9875-4E5E-C813-ACE2-6F323783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1AF5-B525-4B73-B19F-CD2C231263C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55ED0-F330-B5C5-75F0-24B9E8FE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0BF30-FA71-779A-546A-DCA4AB9F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0736-75AD-4C2B-87EB-CAB428DC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A931-0B49-FD0B-60B6-D8A6603B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3120-8830-4809-440F-91BF27F02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FD6D3-2BAE-D45B-ED32-26935F53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7A135-41C9-CD3C-4ECC-C6B408F2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1AF5-B525-4B73-B19F-CD2C231263C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51CC-F148-0D90-B999-8899BC55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35F92-37AF-C627-A7AA-9A072210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0736-75AD-4C2B-87EB-CAB428DC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2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2D74-3C2D-9A6A-F170-DFDD5D99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F1EBF-3029-CDB5-1F0C-C0FEEBCF2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BA574-142D-96DA-828F-E5AC3E4D1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64DD-4110-DE88-7CAC-D6185B83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1AF5-B525-4B73-B19F-CD2C231263C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466A-F592-E892-3BE2-7A1605C0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CC593-EA7A-C591-6CD9-A8EBEDAC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0736-75AD-4C2B-87EB-CAB428DC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A1831-8D3F-0DA2-9AB9-4FDEA114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72BBC-DBB1-E962-F47B-001F8995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257A-AEAF-00F4-1144-44BEBCAE8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1AF5-B525-4B73-B19F-CD2C231263C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4E24-1627-6B27-357D-76AB14516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B01C2-ECDC-2196-C721-001B69495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0736-75AD-4C2B-87EB-CAB428DC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4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CC33A9-43C2-D785-E0AE-253C1EBCF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84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121F2-DA0D-9271-9312-3292D13EB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521966-7445-3F8C-5892-34FE8730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2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6C106-382D-4161-4E13-7C4D5DC7A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8DB2B5-F7EF-71BB-DF00-77D4F9817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01293-AEE8-F06F-5F85-4FDC6E500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6A0582-9D95-D722-36C4-27303476D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3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F4274-153B-98C4-8847-CD92A69B3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00BD36-A2AC-7C15-3E1B-11F3E7454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6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0E4C4-4454-DB74-EEBE-2E8175462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AC9DF4-CCED-5F5B-9E40-17AC1829D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7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B8390-4174-AEBA-47E2-42E10D343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37CBD7-4DF2-E8CA-478B-78E11E9AF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7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69CB3-D4A8-9493-F84E-AB15E70CE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7045D-CEA7-4CB0-3A65-521B6C461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0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F8B02-C933-10F0-B791-58D19D3A8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44EFA-2C11-FA83-3525-E2F308172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70AC0-2EB6-D943-3C46-AEAE9F61E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F2DFE-0597-349F-C2B9-68DB43036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3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18174-2B3A-A145-ED43-9AF59DC7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E6744C-6021-4ADF-66D5-71F11668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6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6F17A-3199-B7EE-B8C5-895681486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949BFA-D5A9-439B-D32D-1BC9F11A8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5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6D7E0-E8F2-6414-BAE6-95AB95E0A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906F39-9941-1476-7B92-3F144AB16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4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201026218179</dc:creator>
  <cp:lastModifiedBy>201026218179</cp:lastModifiedBy>
  <cp:revision>1</cp:revision>
  <dcterms:created xsi:type="dcterms:W3CDTF">2024-11-07T19:43:47Z</dcterms:created>
  <dcterms:modified xsi:type="dcterms:W3CDTF">2024-11-07T19:54:21Z</dcterms:modified>
</cp:coreProperties>
</file>