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62AB-347D-4921-8B90-41F43B961539}" type="datetimeFigureOut">
              <a:rPr lang="fr-FR" smtClean="0"/>
              <a:t>21/03/2018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BB263-173C-462D-A126-9DC089CD1A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358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62AB-347D-4921-8B90-41F43B961539}" type="datetimeFigureOut">
              <a:rPr lang="fr-FR" smtClean="0"/>
              <a:t>21/03/2018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BB263-173C-462D-A126-9DC089CD1A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1397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62AB-347D-4921-8B90-41F43B961539}" type="datetimeFigureOut">
              <a:rPr lang="fr-FR" smtClean="0"/>
              <a:t>21/03/2018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BB263-173C-462D-A126-9DC089CD1A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1674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62AB-347D-4921-8B90-41F43B961539}" type="datetimeFigureOut">
              <a:rPr lang="fr-FR" smtClean="0"/>
              <a:t>21/03/2018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BB263-173C-462D-A126-9DC089CD1A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8740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62AB-347D-4921-8B90-41F43B961539}" type="datetimeFigureOut">
              <a:rPr lang="fr-FR" smtClean="0"/>
              <a:t>21/03/2018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BB263-173C-462D-A126-9DC089CD1A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1436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62AB-347D-4921-8B90-41F43B961539}" type="datetimeFigureOut">
              <a:rPr lang="fr-FR" smtClean="0"/>
              <a:t>21/03/2018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BB263-173C-462D-A126-9DC089CD1A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5623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62AB-347D-4921-8B90-41F43B961539}" type="datetimeFigureOut">
              <a:rPr lang="fr-FR" smtClean="0"/>
              <a:t>21/03/2018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BB263-173C-462D-A126-9DC089CD1A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911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62AB-347D-4921-8B90-41F43B961539}" type="datetimeFigureOut">
              <a:rPr lang="fr-FR" smtClean="0"/>
              <a:t>21/03/2018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BB263-173C-462D-A126-9DC089CD1A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8484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62AB-347D-4921-8B90-41F43B961539}" type="datetimeFigureOut">
              <a:rPr lang="fr-FR" smtClean="0"/>
              <a:t>21/03/2018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BB263-173C-462D-A126-9DC089CD1A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6682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62AB-347D-4921-8B90-41F43B961539}" type="datetimeFigureOut">
              <a:rPr lang="fr-FR" smtClean="0"/>
              <a:t>21/03/2018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BB263-173C-462D-A126-9DC089CD1A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4337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62AB-347D-4921-8B90-41F43B961539}" type="datetimeFigureOut">
              <a:rPr lang="fr-FR" smtClean="0"/>
              <a:t>21/03/2018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BB263-173C-462D-A126-9DC089CD1A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6633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B62AB-347D-4921-8B90-41F43B961539}" type="datetimeFigureOut">
              <a:rPr lang="fr-FR" smtClean="0"/>
              <a:t>21/03/2018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4BB263-173C-462D-A126-9DC089CD1A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8452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Counterexample</a:t>
            </a:r>
            <a:r>
              <a:rPr lang="fr-FR" dirty="0" smtClean="0"/>
              <a:t> </a:t>
            </a:r>
            <a:r>
              <a:rPr lang="fr-FR" dirty="0" err="1" smtClean="0"/>
              <a:t>generalization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For the IVY </a:t>
            </a:r>
            <a:r>
              <a:rPr lang="fr-FR" dirty="0" err="1" smtClean="0"/>
              <a:t>language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17028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Current</a:t>
            </a:r>
            <a:r>
              <a:rPr lang="fr-FR" dirty="0" smtClean="0"/>
              <a:t> </a:t>
            </a:r>
            <a:r>
              <a:rPr lang="fr-FR" dirty="0" err="1" smtClean="0"/>
              <a:t>method</a:t>
            </a:r>
            <a:r>
              <a:rPr lang="fr-FR" dirty="0" smtClean="0"/>
              <a:t> of </a:t>
            </a:r>
            <a:r>
              <a:rPr lang="fr-FR" dirty="0" err="1" smtClean="0"/>
              <a:t>generalization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397933" y="1856847"/>
            <a:ext cx="2108200" cy="4289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List of </a:t>
            </a:r>
            <a:r>
              <a:rPr lang="fr-FR" dirty="0" err="1" smtClean="0"/>
              <a:t>constraints</a:t>
            </a:r>
            <a:r>
              <a:rPr lang="fr-FR" dirty="0" smtClean="0"/>
              <a:t> on variables, relations and </a:t>
            </a:r>
            <a:r>
              <a:rPr lang="fr-FR" dirty="0" err="1" smtClean="0"/>
              <a:t>functions</a:t>
            </a:r>
            <a:r>
              <a:rPr lang="fr-FR" dirty="0" smtClean="0"/>
              <a:t>.</a:t>
            </a:r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r>
              <a:rPr lang="fr-FR" dirty="0" err="1" smtClean="0"/>
              <a:t>Specific</a:t>
            </a:r>
            <a:r>
              <a:rPr lang="fr-FR" dirty="0" smtClean="0"/>
              <a:t> to the structure of the </a:t>
            </a:r>
            <a:r>
              <a:rPr lang="fr-FR" dirty="0" err="1" smtClean="0"/>
              <a:t>counterexample</a:t>
            </a:r>
            <a:endParaRPr lang="fr-FR" dirty="0" smtClean="0"/>
          </a:p>
        </p:txBody>
      </p:sp>
      <p:sp>
        <p:nvSpPr>
          <p:cNvPr id="6" name="Rectangle 5"/>
          <p:cNvSpPr/>
          <p:nvPr/>
        </p:nvSpPr>
        <p:spPr>
          <a:xfrm>
            <a:off x="5537200" y="1856846"/>
            <a:ext cx="2108200" cy="4289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Generalization</a:t>
            </a:r>
            <a:r>
              <a:rPr lang="fr-FR" dirty="0" smtClean="0"/>
              <a:t> to </a:t>
            </a:r>
            <a:r>
              <a:rPr lang="fr-FR" dirty="0" err="1" smtClean="0"/>
              <a:t>any</a:t>
            </a:r>
            <a:r>
              <a:rPr lang="fr-FR" dirty="0" smtClean="0"/>
              <a:t> structure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contains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 substructure.</a:t>
            </a:r>
          </a:p>
          <a:p>
            <a:pPr algn="ctr"/>
            <a:endParaRPr lang="fr-FR" dirty="0"/>
          </a:p>
          <a:p>
            <a:pPr algn="ctr"/>
            <a:r>
              <a:rPr lang="fr-FR" dirty="0" err="1" smtClean="0"/>
              <a:t>Named</a:t>
            </a:r>
            <a:r>
              <a:rPr lang="fr-FR" dirty="0" smtClean="0"/>
              <a:t> values are </a:t>
            </a:r>
            <a:r>
              <a:rPr lang="fr-FR" dirty="0" err="1" smtClean="0"/>
              <a:t>replaced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an </a:t>
            </a:r>
            <a:r>
              <a:rPr lang="fr-FR" dirty="0" err="1" smtClean="0"/>
              <a:t>existentially</a:t>
            </a:r>
            <a:r>
              <a:rPr lang="fr-FR" dirty="0" smtClean="0"/>
              <a:t> </a:t>
            </a:r>
            <a:r>
              <a:rPr lang="fr-FR" dirty="0" err="1" smtClean="0"/>
              <a:t>quantified</a:t>
            </a:r>
            <a:r>
              <a:rPr lang="fr-FR" dirty="0" smtClean="0"/>
              <a:t> variable.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8995" y="1856847"/>
            <a:ext cx="1815293" cy="428995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131579" y="1856847"/>
            <a:ext cx="2108200" cy="4289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The </a:t>
            </a:r>
            <a:r>
              <a:rPr lang="fr-FR" dirty="0" err="1" smtClean="0"/>
              <a:t>whole</a:t>
            </a:r>
            <a:r>
              <a:rPr lang="fr-FR" dirty="0" smtClean="0"/>
              <a:t> </a:t>
            </a:r>
            <a:r>
              <a:rPr lang="fr-FR" dirty="0" err="1" smtClean="0"/>
              <a:t>thing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negated</a:t>
            </a:r>
            <a:r>
              <a:rPr lang="fr-FR" dirty="0" smtClean="0"/>
              <a:t> </a:t>
            </a:r>
            <a:r>
              <a:rPr lang="fr-FR" dirty="0" err="1" smtClean="0"/>
              <a:t>because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don’t</a:t>
            </a:r>
            <a:r>
              <a:rPr lang="fr-FR" dirty="0" smtClean="0"/>
              <a:t> </a:t>
            </a:r>
            <a:r>
              <a:rPr lang="fr-FR" dirty="0" err="1" smtClean="0"/>
              <a:t>want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substrcture</a:t>
            </a:r>
            <a:r>
              <a:rPr lang="fr-FR" dirty="0" smtClean="0"/>
              <a:t> to </a:t>
            </a:r>
            <a:r>
              <a:rPr lang="fr-FR" dirty="0" err="1" smtClean="0"/>
              <a:t>exist</a:t>
            </a:r>
            <a:r>
              <a:rPr lang="fr-FR" dirty="0" smtClean="0"/>
              <a:t> (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a </a:t>
            </a:r>
            <a:r>
              <a:rPr lang="fr-FR" dirty="0" err="1" smtClean="0"/>
              <a:t>counterexample</a:t>
            </a:r>
            <a:r>
              <a:rPr lang="fr-FR" dirty="0" smtClean="0"/>
              <a:t>).</a:t>
            </a:r>
          </a:p>
        </p:txBody>
      </p:sp>
      <p:cxnSp>
        <p:nvCxnSpPr>
          <p:cNvPr id="11" name="Connecteur droit avec flèche 10"/>
          <p:cNvCxnSpPr/>
          <p:nvPr/>
        </p:nvCxnSpPr>
        <p:spPr>
          <a:xfrm flipV="1">
            <a:off x="4440738" y="4001822"/>
            <a:ext cx="948266" cy="8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>
            <a:off x="7721850" y="4001822"/>
            <a:ext cx="12951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6982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Minimization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422" y="2425837"/>
            <a:ext cx="10320495" cy="658755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647422" y="1770895"/>
            <a:ext cx="6468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It </a:t>
            </a:r>
            <a:r>
              <a:rPr lang="fr-FR" sz="2400" dirty="0" err="1" smtClean="0"/>
              <a:t>gives</a:t>
            </a:r>
            <a:r>
              <a:rPr lang="fr-FR" sz="2400" dirty="0" smtClean="0"/>
              <a:t> us the </a:t>
            </a:r>
            <a:r>
              <a:rPr lang="fr-FR" sz="2400" dirty="0" err="1" smtClean="0"/>
              <a:t>following</a:t>
            </a:r>
            <a:r>
              <a:rPr lang="fr-FR" sz="2400" dirty="0" smtClean="0"/>
              <a:t> formula :</a:t>
            </a:r>
            <a:endParaRPr lang="fr-FR" sz="2400" dirty="0"/>
          </a:p>
        </p:txBody>
      </p:sp>
      <p:sp>
        <p:nvSpPr>
          <p:cNvPr id="6" name="ZoneTexte 5"/>
          <p:cNvSpPr txBox="1"/>
          <p:nvPr/>
        </p:nvSpPr>
        <p:spPr>
          <a:xfrm>
            <a:off x="647422" y="3439554"/>
            <a:ext cx="1082067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Then, Ivy will use </a:t>
            </a:r>
            <a:r>
              <a:rPr lang="en-US" sz="2000" b="1" dirty="0" smtClean="0"/>
              <a:t>model checking </a:t>
            </a:r>
            <a:r>
              <a:rPr lang="en-US" sz="2000" dirty="0" smtClean="0"/>
              <a:t>to check that this formula is always satisfied with a given number of iterations (and unbounded space).</a:t>
            </a:r>
          </a:p>
          <a:p>
            <a:endParaRPr lang="en-US" sz="2000" dirty="0" smtClean="0"/>
          </a:p>
          <a:p>
            <a:r>
              <a:rPr lang="en-US" sz="2000" dirty="0" smtClean="0"/>
              <a:t>If it succeed, it will </a:t>
            </a:r>
            <a:r>
              <a:rPr lang="en-US" sz="2000" dirty="0"/>
              <a:t>automatically suggests a stronger generalization, based on a minimal </a:t>
            </a:r>
            <a:r>
              <a:rPr lang="en-US" sz="2000" dirty="0" smtClean="0"/>
              <a:t>(UN)SAT core.</a:t>
            </a:r>
            <a:br>
              <a:rPr lang="en-US" sz="2000" dirty="0" smtClean="0"/>
            </a:br>
            <a:r>
              <a:rPr lang="en-US" sz="2000" dirty="0" smtClean="0"/>
              <a:t>This is the </a:t>
            </a:r>
            <a:r>
              <a:rPr lang="en-US" sz="2000" b="1" i="1" dirty="0" smtClean="0"/>
              <a:t>minimization</a:t>
            </a:r>
            <a:r>
              <a:rPr lang="en-US" sz="2000" dirty="0" smtClean="0"/>
              <a:t>.</a:t>
            </a:r>
            <a:endParaRPr lang="fr-FR" sz="20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3"/>
          <a:srcRect l="363" r="1"/>
          <a:stretch/>
        </p:blipFill>
        <p:spPr>
          <a:xfrm>
            <a:off x="647422" y="5425732"/>
            <a:ext cx="6173304" cy="250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07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Remarks</a:t>
            </a:r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idx="1"/>
          </p:nvPr>
        </p:nvSpPr>
        <p:spPr>
          <a:xfrm>
            <a:off x="838200" y="1828800"/>
            <a:ext cx="10515600" cy="4758267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60000"/>
              </a:lnSpc>
            </a:pPr>
            <a:r>
              <a:rPr lang="fr-FR" dirty="0" smtClean="0"/>
              <a:t> General </a:t>
            </a:r>
            <a:r>
              <a:rPr lang="fr-FR" dirty="0" err="1" smtClean="0"/>
              <a:t>method</a:t>
            </a:r>
            <a:r>
              <a:rPr lang="fr-FR" dirty="0" smtClean="0"/>
              <a:t>, but </a:t>
            </a:r>
            <a:r>
              <a:rPr lang="fr-FR" dirty="0" err="1" smtClean="0"/>
              <a:t>less</a:t>
            </a:r>
            <a:r>
              <a:rPr lang="fr-FR" dirty="0" smtClean="0"/>
              <a:t> relevant for existential conjectures</a:t>
            </a:r>
            <a:br>
              <a:rPr lang="fr-FR" dirty="0" smtClean="0"/>
            </a:br>
            <a:r>
              <a:rPr lang="fr-FR" dirty="0" smtClean="0"/>
              <a:t>(</a:t>
            </a:r>
            <a:r>
              <a:rPr lang="fr-FR" dirty="0" err="1" smtClean="0"/>
              <a:t>because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 bans EVERY structure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contains</a:t>
            </a:r>
            <a:r>
              <a:rPr lang="fr-FR" dirty="0" smtClean="0"/>
              <a:t> a substructure </a:t>
            </a:r>
            <a:r>
              <a:rPr lang="fr-FR" dirty="0" err="1" smtClean="0"/>
              <a:t>matching</a:t>
            </a:r>
            <a:r>
              <a:rPr lang="fr-FR" dirty="0" smtClean="0"/>
              <a:t> </a:t>
            </a:r>
            <a:r>
              <a:rPr lang="fr-FR" dirty="0" err="1" smtClean="0"/>
              <a:t>some</a:t>
            </a:r>
            <a:r>
              <a:rPr lang="fr-FR" dirty="0" smtClean="0"/>
              <a:t> </a:t>
            </a:r>
            <a:r>
              <a:rPr lang="fr-FR" dirty="0" err="1" smtClean="0"/>
              <a:t>constraints</a:t>
            </a:r>
            <a:r>
              <a:rPr lang="fr-FR" dirty="0" smtClean="0"/>
              <a:t>).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fr-FR" dirty="0" smtClean="0"/>
              <a:t>-&gt; For existential conjectures,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should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possible to do the dual : </a:t>
            </a:r>
            <a:r>
              <a:rPr lang="fr-FR" dirty="0" err="1" smtClean="0"/>
              <a:t>banning</a:t>
            </a:r>
            <a:r>
              <a:rPr lang="fr-FR" dirty="0" smtClean="0"/>
              <a:t> </a:t>
            </a:r>
            <a:r>
              <a:rPr lang="fr-FR" dirty="0" err="1" smtClean="0"/>
              <a:t>every</a:t>
            </a:r>
            <a:r>
              <a:rPr lang="fr-FR" dirty="0" smtClean="0"/>
              <a:t> structure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doesn’t</a:t>
            </a:r>
            <a:r>
              <a:rPr lang="fr-FR" dirty="0" smtClean="0"/>
              <a:t> </a:t>
            </a:r>
            <a:r>
              <a:rPr lang="fr-FR" dirty="0" err="1" smtClean="0"/>
              <a:t>own</a:t>
            </a:r>
            <a:r>
              <a:rPr lang="fr-FR" dirty="0" smtClean="0"/>
              <a:t> a substructure </a:t>
            </a:r>
            <a:r>
              <a:rPr lang="fr-FR" dirty="0" err="1" smtClean="0"/>
              <a:t>matching</a:t>
            </a:r>
            <a:r>
              <a:rPr lang="fr-FR" dirty="0" smtClean="0"/>
              <a:t> </a:t>
            </a:r>
            <a:r>
              <a:rPr lang="fr-FR" dirty="0" err="1" smtClean="0"/>
              <a:t>some</a:t>
            </a:r>
            <a:r>
              <a:rPr lang="fr-FR" dirty="0" smtClean="0"/>
              <a:t> </a:t>
            </a:r>
            <a:r>
              <a:rPr lang="fr-FR" dirty="0" err="1" smtClean="0"/>
              <a:t>constraints</a:t>
            </a:r>
            <a:r>
              <a:rPr lang="fr-FR" dirty="0" smtClean="0"/>
              <a:t>.</a:t>
            </a:r>
          </a:p>
          <a:p>
            <a:pPr>
              <a:lnSpc>
                <a:spcPct val="160000"/>
              </a:lnSpc>
            </a:pPr>
            <a:endParaRPr lang="fr-FR" dirty="0"/>
          </a:p>
          <a:p>
            <a:pPr>
              <a:lnSpc>
                <a:spcPct val="160000"/>
              </a:lnSpc>
            </a:pPr>
            <a:r>
              <a:rPr lang="fr-FR" dirty="0"/>
              <a:t> </a:t>
            </a:r>
            <a:r>
              <a:rPr lang="fr-FR" dirty="0" smtClean="0"/>
              <a:t>Can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used</a:t>
            </a:r>
            <a:r>
              <a:rPr lang="fr-FR" dirty="0" smtClean="0"/>
              <a:t> </a:t>
            </a:r>
            <a:r>
              <a:rPr lang="fr-FR" dirty="0" err="1" smtClean="0"/>
              <a:t>without</a:t>
            </a:r>
            <a:r>
              <a:rPr lang="fr-FR" dirty="0" smtClean="0"/>
              <a:t> </a:t>
            </a:r>
            <a:r>
              <a:rPr lang="fr-FR" dirty="0" err="1" smtClean="0"/>
              <a:t>any</a:t>
            </a:r>
            <a:r>
              <a:rPr lang="fr-FR" dirty="0" smtClean="0"/>
              <a:t> help of the user, but in </a:t>
            </a:r>
            <a:r>
              <a:rPr lang="fr-FR" dirty="0" err="1" smtClean="0"/>
              <a:t>this</a:t>
            </a:r>
            <a:r>
              <a:rPr lang="fr-FR" dirty="0" smtClean="0"/>
              <a:t> case the </a:t>
            </a:r>
            <a:r>
              <a:rPr lang="fr-FR" dirty="0" err="1" smtClean="0"/>
              <a:t>generalization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the </a:t>
            </a:r>
            <a:r>
              <a:rPr lang="fr-FR" dirty="0" err="1" smtClean="0"/>
              <a:t>result</a:t>
            </a:r>
            <a:r>
              <a:rPr lang="fr-FR" dirty="0" smtClean="0"/>
              <a:t> of a min-UNSAT </a:t>
            </a:r>
            <a:r>
              <a:rPr lang="fr-FR" dirty="0" err="1" smtClean="0"/>
              <a:t>core</a:t>
            </a:r>
            <a:r>
              <a:rPr lang="fr-FR" dirty="0" smtClean="0"/>
              <a:t>, </a:t>
            </a:r>
            <a:r>
              <a:rPr lang="fr-FR" dirty="0" err="1" smtClean="0"/>
              <a:t>which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quite</a:t>
            </a:r>
            <a:r>
              <a:rPr lang="fr-FR" dirty="0" smtClean="0"/>
              <a:t> </a:t>
            </a:r>
            <a:r>
              <a:rPr lang="fr-FR" dirty="0" err="1" smtClean="0"/>
              <a:t>arbitrary</a:t>
            </a:r>
            <a:r>
              <a:rPr lang="fr-FR" dirty="0" smtClean="0"/>
              <a:t> and </a:t>
            </a:r>
            <a:r>
              <a:rPr lang="fr-FR" dirty="0" err="1" smtClean="0"/>
              <a:t>often</a:t>
            </a:r>
            <a:r>
              <a:rPr lang="fr-FR" dirty="0" smtClean="0"/>
              <a:t> not relevant.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fr-FR" dirty="0" smtClean="0"/>
              <a:t>-&gt; If the user </a:t>
            </a:r>
            <a:r>
              <a:rPr lang="fr-FR" dirty="0" err="1" smtClean="0"/>
              <a:t>want</a:t>
            </a:r>
            <a:r>
              <a:rPr lang="fr-FR" dirty="0"/>
              <a:t> </a:t>
            </a:r>
            <a:r>
              <a:rPr lang="fr-FR" dirty="0" smtClean="0"/>
              <a:t>a more relevant </a:t>
            </a:r>
            <a:r>
              <a:rPr lang="fr-FR" dirty="0" err="1" smtClean="0"/>
              <a:t>result</a:t>
            </a:r>
            <a:r>
              <a:rPr lang="fr-FR" dirty="0" smtClean="0"/>
              <a:t>, </a:t>
            </a:r>
            <a:r>
              <a:rPr lang="fr-FR" dirty="0" err="1" smtClean="0"/>
              <a:t>he</a:t>
            </a:r>
            <a:r>
              <a:rPr lang="fr-FR" dirty="0" smtClean="0"/>
              <a:t> has to </a:t>
            </a:r>
            <a:r>
              <a:rPr lang="fr-FR" dirty="0" err="1" smtClean="0"/>
              <a:t>highlight</a:t>
            </a:r>
            <a:r>
              <a:rPr lang="fr-FR" dirty="0" smtClean="0"/>
              <a:t> </a:t>
            </a:r>
            <a:r>
              <a:rPr lang="fr-FR" dirty="0" err="1" smtClean="0"/>
              <a:t>constraints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make</a:t>
            </a:r>
            <a:r>
              <a:rPr lang="fr-FR" dirty="0" smtClean="0"/>
              <a:t> the state incorrect. It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difficult</a:t>
            </a:r>
            <a:r>
              <a:rPr lang="fr-FR" dirty="0" smtClean="0"/>
              <a:t> </a:t>
            </a:r>
            <a:r>
              <a:rPr lang="fr-FR" dirty="0" err="1" smtClean="0"/>
              <a:t>when</a:t>
            </a:r>
            <a:r>
              <a:rPr lang="fr-FR" dirty="0" smtClean="0"/>
              <a:t> </a:t>
            </a:r>
            <a:r>
              <a:rPr lang="fr-FR" dirty="0" err="1" smtClean="0"/>
              <a:t>there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a lot of non-native structures and relations of </a:t>
            </a:r>
            <a:r>
              <a:rPr lang="fr-FR" dirty="0" err="1" smtClean="0"/>
              <a:t>arity</a:t>
            </a:r>
            <a:r>
              <a:rPr lang="fr-FR" dirty="0" smtClean="0"/>
              <a:t> &gt; 2.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85382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Some</a:t>
            </a:r>
            <a:r>
              <a:rPr lang="fr-FR" dirty="0" smtClean="0"/>
              <a:t> </a:t>
            </a:r>
            <a:r>
              <a:rPr lang="fr-FR" dirty="0" err="1" smtClean="0"/>
              <a:t>ideas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fr-FR" dirty="0" smtClean="0"/>
              <a:t> This </a:t>
            </a:r>
            <a:r>
              <a:rPr lang="fr-FR" dirty="0" err="1" smtClean="0"/>
              <a:t>method</a:t>
            </a:r>
            <a:r>
              <a:rPr lang="fr-FR" dirty="0" smtClean="0"/>
              <a:t> </a:t>
            </a:r>
            <a:r>
              <a:rPr lang="fr-FR" dirty="0" err="1" smtClean="0"/>
              <a:t>doesn’t</a:t>
            </a:r>
            <a:r>
              <a:rPr lang="fr-FR" dirty="0" smtClean="0"/>
              <a:t> look at the conjecture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want</a:t>
            </a:r>
            <a:r>
              <a:rPr lang="fr-FR" dirty="0" smtClean="0"/>
              <a:t> to </a:t>
            </a:r>
            <a:r>
              <a:rPr lang="fr-FR" dirty="0" err="1" smtClean="0"/>
              <a:t>prove</a:t>
            </a:r>
            <a:r>
              <a:rPr lang="fr-FR" dirty="0" smtClean="0"/>
              <a:t>, </a:t>
            </a:r>
            <a:r>
              <a:rPr lang="fr-FR" dirty="0" err="1" smtClean="0"/>
              <a:t>nor</a:t>
            </a:r>
            <a:r>
              <a:rPr lang="fr-FR" dirty="0" smtClean="0"/>
              <a:t> the code of the </a:t>
            </a:r>
            <a:r>
              <a:rPr lang="fr-FR" dirty="0" err="1" smtClean="0"/>
              <a:t>iteration</a:t>
            </a:r>
            <a:r>
              <a:rPr lang="fr-FR" dirty="0" smtClean="0"/>
              <a:t>: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could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possible to have more relevant and user-</a:t>
            </a:r>
            <a:r>
              <a:rPr lang="fr-FR" dirty="0" err="1" smtClean="0"/>
              <a:t>friendly</a:t>
            </a:r>
            <a:r>
              <a:rPr lang="fr-FR" dirty="0" smtClean="0"/>
              <a:t> </a:t>
            </a:r>
            <a:r>
              <a:rPr lang="fr-FR" dirty="0" err="1" smtClean="0"/>
              <a:t>results</a:t>
            </a:r>
            <a:r>
              <a:rPr lang="fr-FR" dirty="0" smtClean="0"/>
              <a:t> by </a:t>
            </a:r>
            <a:r>
              <a:rPr lang="fr-FR" dirty="0" err="1" smtClean="0"/>
              <a:t>taking</a:t>
            </a:r>
            <a:r>
              <a:rPr lang="fr-FR" dirty="0" smtClean="0"/>
              <a:t> </a:t>
            </a:r>
            <a:r>
              <a:rPr lang="fr-FR" dirty="0" err="1" smtClean="0"/>
              <a:t>those</a:t>
            </a:r>
            <a:r>
              <a:rPr lang="fr-FR" dirty="0" smtClean="0"/>
              <a:t> </a:t>
            </a:r>
            <a:r>
              <a:rPr lang="fr-FR" dirty="0" err="1" smtClean="0"/>
              <a:t>into</a:t>
            </a:r>
            <a:r>
              <a:rPr lang="fr-FR" dirty="0" smtClean="0"/>
              <a:t> </a:t>
            </a:r>
            <a:r>
              <a:rPr lang="fr-FR" dirty="0" err="1" smtClean="0"/>
              <a:t>account</a:t>
            </a:r>
            <a:r>
              <a:rPr lang="fr-FR" dirty="0" smtClean="0"/>
              <a:t> (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could</a:t>
            </a:r>
            <a:r>
              <a:rPr lang="fr-FR" dirty="0" smtClean="0"/>
              <a:t> help </a:t>
            </a:r>
            <a:r>
              <a:rPr lang="fr-FR" dirty="0" err="1" smtClean="0"/>
              <a:t>Ivy</a:t>
            </a:r>
            <a:r>
              <a:rPr lang="fr-FR" dirty="0" smtClean="0"/>
              <a:t> to </a:t>
            </a:r>
            <a:r>
              <a:rPr lang="fr-FR" dirty="0" err="1" smtClean="0"/>
              <a:t>decide</a:t>
            </a:r>
            <a:r>
              <a:rPr lang="fr-FR" dirty="0" smtClean="0"/>
              <a:t> </a:t>
            </a:r>
            <a:r>
              <a:rPr lang="fr-FR" dirty="0" err="1" smtClean="0"/>
              <a:t>whether</a:t>
            </a:r>
            <a:r>
              <a:rPr lang="fr-FR" dirty="0" smtClean="0"/>
              <a:t> a </a:t>
            </a:r>
            <a:r>
              <a:rPr lang="fr-FR" dirty="0" err="1" smtClean="0"/>
              <a:t>constraint</a:t>
            </a:r>
            <a:r>
              <a:rPr lang="fr-FR" dirty="0" smtClean="0"/>
              <a:t> </a:t>
            </a:r>
            <a:r>
              <a:rPr lang="fr-FR" dirty="0" err="1" smtClean="0"/>
              <a:t>matter</a:t>
            </a:r>
            <a:r>
              <a:rPr lang="fr-FR" dirty="0" smtClean="0"/>
              <a:t> or not).</a:t>
            </a:r>
          </a:p>
          <a:p>
            <a:pPr>
              <a:lnSpc>
                <a:spcPct val="150000"/>
              </a:lnSpc>
            </a:pPr>
            <a:endParaRPr lang="fr-FR" dirty="0"/>
          </a:p>
          <a:p>
            <a:pPr>
              <a:lnSpc>
                <a:spcPct val="150000"/>
              </a:lnSpc>
            </a:pP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could</a:t>
            </a:r>
            <a:r>
              <a:rPr lang="fr-FR" dirty="0" smtClean="0"/>
              <a:t> </a:t>
            </a:r>
            <a:r>
              <a:rPr lang="fr-FR" dirty="0" err="1" smtClean="0"/>
              <a:t>also</a:t>
            </a:r>
            <a:r>
              <a:rPr lang="fr-FR" dirty="0" smtClean="0"/>
              <a:t> </a:t>
            </a:r>
            <a:r>
              <a:rPr lang="fr-FR" dirty="0" err="1" smtClean="0"/>
              <a:t>ask</a:t>
            </a:r>
            <a:r>
              <a:rPr lang="fr-FR" dirty="0" smtClean="0"/>
              <a:t> to the user to « </a:t>
            </a:r>
            <a:r>
              <a:rPr lang="fr-FR" dirty="0" err="1" smtClean="0"/>
              <a:t>fix</a:t>
            </a:r>
            <a:r>
              <a:rPr lang="fr-FR" dirty="0" smtClean="0"/>
              <a:t> » the </a:t>
            </a:r>
            <a:r>
              <a:rPr lang="fr-FR" dirty="0" err="1" smtClean="0"/>
              <a:t>counterexample</a:t>
            </a:r>
            <a:r>
              <a:rPr lang="fr-FR" dirty="0" smtClean="0"/>
              <a:t> in </a:t>
            </a:r>
            <a:r>
              <a:rPr lang="fr-FR" dirty="0" err="1" smtClean="0"/>
              <a:t>order</a:t>
            </a:r>
            <a:r>
              <a:rPr lang="fr-FR" dirty="0" smtClean="0"/>
              <a:t> to </a:t>
            </a:r>
            <a:r>
              <a:rPr lang="fr-FR" dirty="0" err="1" smtClean="0"/>
              <a:t>be</a:t>
            </a:r>
            <a:r>
              <a:rPr lang="fr-FR" dirty="0" smtClean="0"/>
              <a:t> able to compare the </a:t>
            </a:r>
            <a:r>
              <a:rPr lang="fr-FR" dirty="0" err="1" smtClean="0"/>
              <a:t>faulty</a:t>
            </a:r>
            <a:r>
              <a:rPr lang="fr-FR" dirty="0" smtClean="0"/>
              <a:t> </a:t>
            </a:r>
            <a:r>
              <a:rPr lang="fr-FR" dirty="0" err="1" smtClean="0"/>
              <a:t>example</a:t>
            </a:r>
            <a:r>
              <a:rPr lang="fr-FR" dirty="0" smtClean="0"/>
              <a:t>/</a:t>
            </a:r>
            <a:r>
              <a:rPr lang="fr-FR" dirty="0" err="1" smtClean="0"/>
              <a:t>execution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a </a:t>
            </a:r>
            <a:r>
              <a:rPr lang="fr-FR" dirty="0" err="1" smtClean="0"/>
              <a:t>fixed</a:t>
            </a:r>
            <a:r>
              <a:rPr lang="fr-FR" dirty="0" smtClean="0"/>
              <a:t> one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almost</a:t>
            </a:r>
            <a:r>
              <a:rPr lang="fr-FR" dirty="0" smtClean="0"/>
              <a:t> </a:t>
            </a:r>
            <a:r>
              <a:rPr lang="fr-FR" dirty="0" err="1" smtClean="0"/>
              <a:t>similar</a:t>
            </a:r>
            <a:r>
              <a:rPr lang="fr-FR" dirty="0" smtClean="0"/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77233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Bridge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counterfactual</a:t>
            </a:r>
            <a:r>
              <a:rPr lang="fr-FR" dirty="0" smtClean="0"/>
              <a:t> </a:t>
            </a:r>
            <a:r>
              <a:rPr lang="fr-FR" dirty="0" err="1" smtClean="0"/>
              <a:t>analysis</a:t>
            </a:r>
            <a:r>
              <a:rPr lang="fr-FR" dirty="0"/>
              <a:t> </a:t>
            </a:r>
            <a:r>
              <a:rPr lang="fr-FR" dirty="0" smtClean="0">
                <a:sym typeface="Wingdings" panose="05000000000000000000" pitchFamily="2" charset="2"/>
              </a:rPr>
              <a:t>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3266016" y="1532805"/>
            <a:ext cx="3598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smtClean="0"/>
              <a:t>Kappa model </a:t>
            </a:r>
            <a:r>
              <a:rPr lang="fr-FR" sz="2800" b="1" dirty="0" err="1" smtClean="0"/>
              <a:t>analysis</a:t>
            </a:r>
            <a:endParaRPr lang="fr-FR" b="1" dirty="0"/>
          </a:p>
        </p:txBody>
      </p:sp>
      <p:sp>
        <p:nvSpPr>
          <p:cNvPr id="5" name="ZoneTexte 4"/>
          <p:cNvSpPr txBox="1"/>
          <p:nvPr/>
        </p:nvSpPr>
        <p:spPr>
          <a:xfrm>
            <a:off x="7441141" y="1557970"/>
            <a:ext cx="367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err="1" smtClean="0"/>
              <a:t>Ivy</a:t>
            </a:r>
            <a:r>
              <a:rPr lang="fr-FR" sz="2800" b="1" dirty="0" smtClean="0"/>
              <a:t> </a:t>
            </a:r>
            <a:r>
              <a:rPr lang="fr-FR" sz="2800" b="1" dirty="0" err="1" smtClean="0"/>
              <a:t>protocol</a:t>
            </a:r>
            <a:r>
              <a:rPr lang="fr-FR" sz="2800" b="1" dirty="0" smtClean="0"/>
              <a:t> </a:t>
            </a:r>
            <a:r>
              <a:rPr lang="fr-FR" sz="2800" b="1" dirty="0" err="1" smtClean="0"/>
              <a:t>analysis</a:t>
            </a:r>
            <a:endParaRPr lang="fr-FR" b="1" dirty="0"/>
          </a:p>
        </p:txBody>
      </p:sp>
      <p:sp>
        <p:nvSpPr>
          <p:cNvPr id="6" name="ZoneTexte 5"/>
          <p:cNvSpPr txBox="1"/>
          <p:nvPr/>
        </p:nvSpPr>
        <p:spPr>
          <a:xfrm>
            <a:off x="675213" y="2269986"/>
            <a:ext cx="3259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We</a:t>
            </a:r>
            <a:r>
              <a:rPr lang="fr-FR" dirty="0" smtClean="0"/>
              <a:t> are </a:t>
            </a:r>
            <a:r>
              <a:rPr lang="fr-FR" dirty="0" err="1" smtClean="0"/>
              <a:t>interested</a:t>
            </a:r>
            <a:r>
              <a:rPr lang="fr-FR" dirty="0" smtClean="0"/>
              <a:t> in :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675212" y="3574956"/>
            <a:ext cx="3259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We</a:t>
            </a:r>
            <a:r>
              <a:rPr lang="fr-FR" dirty="0"/>
              <a:t> </a:t>
            </a:r>
            <a:r>
              <a:rPr lang="fr-FR" dirty="0" err="1" smtClean="0"/>
              <a:t>compute</a:t>
            </a:r>
            <a:r>
              <a:rPr lang="fr-FR" dirty="0" smtClean="0"/>
              <a:t> </a:t>
            </a:r>
            <a:r>
              <a:rPr lang="fr-FR" dirty="0" smtClean="0"/>
              <a:t>: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675212" y="5041665"/>
            <a:ext cx="3259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We</a:t>
            </a:r>
            <a:r>
              <a:rPr lang="fr-FR" dirty="0"/>
              <a:t> </a:t>
            </a:r>
            <a:r>
              <a:rPr lang="fr-FR" dirty="0" err="1" smtClean="0"/>
              <a:t>want</a:t>
            </a:r>
            <a:r>
              <a:rPr lang="fr-FR" dirty="0" smtClean="0"/>
              <a:t> to </a:t>
            </a:r>
            <a:r>
              <a:rPr lang="fr-FR" dirty="0" err="1" smtClean="0"/>
              <a:t>find</a:t>
            </a:r>
            <a:r>
              <a:rPr lang="fr-FR" dirty="0" smtClean="0"/>
              <a:t> :</a:t>
            </a:r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4880" y="2130669"/>
            <a:ext cx="1511300" cy="829572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3604682" y="2889122"/>
            <a:ext cx="3259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The </a:t>
            </a:r>
            <a:r>
              <a:rPr lang="fr-FR" dirty="0" err="1" smtClean="0"/>
              <a:t>creation</a:t>
            </a:r>
            <a:r>
              <a:rPr lang="fr-FR" dirty="0" smtClean="0"/>
              <a:t> of a </a:t>
            </a:r>
            <a:r>
              <a:rPr lang="fr-FR" dirty="0" err="1" smtClean="0"/>
              <a:t>specie</a:t>
            </a:r>
            <a:endParaRPr lang="fr-FR" dirty="0" smtClean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3"/>
          <a:srcRect r="62440" b="82942"/>
          <a:stretch/>
        </p:blipFill>
        <p:spPr>
          <a:xfrm>
            <a:off x="8174565" y="2371332"/>
            <a:ext cx="2633133" cy="172220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7382933" y="2708629"/>
            <a:ext cx="4347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The value of a formula (conjecture)</a:t>
            </a:r>
            <a:br>
              <a:rPr lang="fr-FR" dirty="0" smtClean="0"/>
            </a:br>
            <a:r>
              <a:rPr lang="fr-FR" dirty="0" err="1" smtClean="0"/>
              <a:t>after</a:t>
            </a:r>
            <a:r>
              <a:rPr lang="fr-FR" dirty="0" smtClean="0"/>
              <a:t> one </a:t>
            </a:r>
            <a:r>
              <a:rPr lang="fr-FR" dirty="0" err="1" smtClean="0"/>
              <a:t>iteration</a:t>
            </a:r>
            <a:endParaRPr lang="fr-FR" dirty="0" smtClean="0"/>
          </a:p>
        </p:txBody>
      </p:sp>
      <p:sp>
        <p:nvSpPr>
          <p:cNvPr id="14" name="ZoneTexte 13"/>
          <p:cNvSpPr txBox="1"/>
          <p:nvPr/>
        </p:nvSpPr>
        <p:spPr>
          <a:xfrm>
            <a:off x="3604682" y="3579175"/>
            <a:ext cx="34586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Two</a:t>
            </a:r>
            <a:r>
              <a:rPr lang="fr-FR" dirty="0" smtClean="0"/>
              <a:t> traces </a:t>
            </a:r>
            <a:r>
              <a:rPr lang="fr-FR" dirty="0" err="1" smtClean="0"/>
              <a:t>that</a:t>
            </a:r>
            <a:r>
              <a:rPr lang="fr-FR" dirty="0" smtClean="0"/>
              <a:t> are </a:t>
            </a:r>
            <a:r>
              <a:rPr lang="fr-FR" dirty="0" err="1" smtClean="0"/>
              <a:t>quite</a:t>
            </a:r>
            <a:r>
              <a:rPr lang="fr-FR" dirty="0" smtClean="0"/>
              <a:t> close,</a:t>
            </a:r>
          </a:p>
          <a:p>
            <a:r>
              <a:rPr lang="fr-FR" dirty="0" smtClean="0"/>
              <a:t>one </a:t>
            </a:r>
            <a:r>
              <a:rPr lang="fr-FR" dirty="0" err="1" smtClean="0"/>
              <a:t>resulting</a:t>
            </a:r>
            <a:r>
              <a:rPr lang="fr-FR" dirty="0" smtClean="0"/>
              <a:t> on the </a:t>
            </a:r>
            <a:r>
              <a:rPr lang="fr-FR" dirty="0" err="1" smtClean="0"/>
              <a:t>creation</a:t>
            </a:r>
            <a:r>
              <a:rPr lang="fr-FR" dirty="0" smtClean="0"/>
              <a:t> of the </a:t>
            </a:r>
            <a:r>
              <a:rPr lang="fr-FR" dirty="0" err="1" smtClean="0"/>
              <a:t>specie</a:t>
            </a:r>
            <a:r>
              <a:rPr lang="fr-FR" dirty="0"/>
              <a:t> </a:t>
            </a:r>
            <a:r>
              <a:rPr lang="fr-FR" dirty="0" smtClean="0"/>
              <a:t>and the </a:t>
            </a:r>
            <a:r>
              <a:rPr lang="fr-FR" dirty="0" err="1" smtClean="0"/>
              <a:t>other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fails</a:t>
            </a:r>
            <a:r>
              <a:rPr lang="fr-FR" dirty="0" smtClean="0"/>
              <a:t> to </a:t>
            </a:r>
            <a:r>
              <a:rPr lang="fr-FR" dirty="0" err="1" smtClean="0"/>
              <a:t>create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specie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7382933" y="3579174"/>
            <a:ext cx="45550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Two</a:t>
            </a:r>
            <a:r>
              <a:rPr lang="fr-FR" dirty="0" smtClean="0"/>
              <a:t> initial states </a:t>
            </a:r>
            <a:r>
              <a:rPr lang="fr-FR" dirty="0" err="1" smtClean="0"/>
              <a:t>that</a:t>
            </a:r>
            <a:r>
              <a:rPr lang="fr-FR" dirty="0" smtClean="0"/>
              <a:t> are </a:t>
            </a:r>
            <a:r>
              <a:rPr lang="fr-FR" dirty="0" err="1" smtClean="0"/>
              <a:t>quite</a:t>
            </a:r>
            <a:r>
              <a:rPr lang="fr-FR" dirty="0" smtClean="0"/>
              <a:t> close (and </a:t>
            </a:r>
            <a:r>
              <a:rPr lang="fr-FR" dirty="0" err="1" smtClean="0"/>
              <a:t>thus</a:t>
            </a:r>
            <a:r>
              <a:rPr lang="fr-FR" dirty="0" smtClean="0"/>
              <a:t> </a:t>
            </a:r>
            <a:r>
              <a:rPr lang="fr-FR" dirty="0" err="1" smtClean="0"/>
              <a:t>two</a:t>
            </a:r>
            <a:r>
              <a:rPr lang="fr-FR" dirty="0" smtClean="0"/>
              <a:t> </a:t>
            </a:r>
            <a:r>
              <a:rPr lang="fr-FR" dirty="0" err="1" smtClean="0"/>
              <a:t>different</a:t>
            </a:r>
            <a:r>
              <a:rPr lang="fr-FR" dirty="0" smtClean="0"/>
              <a:t> </a:t>
            </a:r>
            <a:r>
              <a:rPr lang="fr-FR" dirty="0" err="1" smtClean="0"/>
              <a:t>executions</a:t>
            </a:r>
            <a:r>
              <a:rPr lang="fr-FR" dirty="0" smtClean="0"/>
              <a:t> of </a:t>
            </a:r>
            <a:r>
              <a:rPr lang="fr-FR" dirty="0" smtClean="0"/>
              <a:t>the</a:t>
            </a:r>
            <a:r>
              <a:rPr lang="fr-FR" dirty="0" smtClean="0"/>
              <a:t> </a:t>
            </a:r>
            <a:r>
              <a:rPr lang="fr-FR" dirty="0" err="1" smtClean="0"/>
              <a:t>iteration</a:t>
            </a:r>
            <a:r>
              <a:rPr lang="fr-FR" dirty="0" smtClean="0"/>
              <a:t>),</a:t>
            </a:r>
            <a:br>
              <a:rPr lang="fr-FR" dirty="0" smtClean="0"/>
            </a:br>
            <a:r>
              <a:rPr lang="fr-FR" dirty="0" smtClean="0"/>
              <a:t>one </a:t>
            </a:r>
            <a:r>
              <a:rPr lang="fr-FR" dirty="0" err="1" smtClean="0"/>
              <a:t>satisfying</a:t>
            </a:r>
            <a:r>
              <a:rPr lang="fr-FR" dirty="0" smtClean="0"/>
              <a:t> the formula at the end and the </a:t>
            </a:r>
            <a:r>
              <a:rPr lang="fr-FR" dirty="0" err="1" smtClean="0"/>
              <a:t>other</a:t>
            </a:r>
            <a:r>
              <a:rPr lang="fr-FR" dirty="0" smtClean="0"/>
              <a:t> not</a:t>
            </a:r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3604682" y="5041665"/>
            <a:ext cx="3259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Some</a:t>
            </a:r>
            <a:r>
              <a:rPr lang="fr-FR" dirty="0" smtClean="0"/>
              <a:t> </a:t>
            </a:r>
            <a:r>
              <a:rPr lang="fr-FR" dirty="0" err="1" smtClean="0"/>
              <a:t>events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are important for the </a:t>
            </a:r>
            <a:r>
              <a:rPr lang="fr-FR" dirty="0" err="1" smtClean="0"/>
              <a:t>creation</a:t>
            </a:r>
            <a:r>
              <a:rPr lang="fr-FR" dirty="0" smtClean="0"/>
              <a:t> of the </a:t>
            </a:r>
            <a:r>
              <a:rPr lang="fr-FR" dirty="0" err="1" smtClean="0"/>
              <a:t>species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7441141" y="5041665"/>
            <a:ext cx="42894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Some</a:t>
            </a:r>
            <a:r>
              <a:rPr lang="fr-FR" dirty="0" smtClean="0"/>
              <a:t> </a:t>
            </a:r>
            <a:r>
              <a:rPr lang="fr-FR" dirty="0" err="1" smtClean="0"/>
              <a:t>constraints</a:t>
            </a:r>
            <a:r>
              <a:rPr lang="fr-FR" dirty="0" smtClean="0"/>
              <a:t> (=invariants) of the good initial state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are </a:t>
            </a:r>
            <a:r>
              <a:rPr lang="fr-FR" dirty="0" smtClean="0"/>
              <a:t>important </a:t>
            </a:r>
            <a:r>
              <a:rPr lang="fr-FR" dirty="0" smtClean="0"/>
              <a:t>to </a:t>
            </a:r>
            <a:r>
              <a:rPr lang="fr-FR" dirty="0" err="1" smtClean="0"/>
              <a:t>satisfy</a:t>
            </a:r>
            <a:r>
              <a:rPr lang="fr-FR" dirty="0" smtClean="0"/>
              <a:t> the formula at the end</a:t>
            </a:r>
            <a:endParaRPr lang="fr-FR" dirty="0"/>
          </a:p>
        </p:txBody>
      </p:sp>
      <p:cxnSp>
        <p:nvCxnSpPr>
          <p:cNvPr id="20" name="Connecteur droit 19"/>
          <p:cNvCxnSpPr/>
          <p:nvPr/>
        </p:nvCxnSpPr>
        <p:spPr>
          <a:xfrm flipH="1">
            <a:off x="516467" y="4928793"/>
            <a:ext cx="1121410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 flipH="1">
            <a:off x="516467" y="3451465"/>
            <a:ext cx="1121410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flipH="1">
            <a:off x="516466" y="2155834"/>
            <a:ext cx="1121410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586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301</Words>
  <Application>Microsoft Office PowerPoint</Application>
  <PresentationFormat>Grand écran</PresentationFormat>
  <Paragraphs>39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Thème Office</vt:lpstr>
      <vt:lpstr>Counterexample generalization</vt:lpstr>
      <vt:lpstr>Current method of generalization</vt:lpstr>
      <vt:lpstr>Minimization</vt:lpstr>
      <vt:lpstr>Remarks</vt:lpstr>
      <vt:lpstr>Some ideas</vt:lpstr>
      <vt:lpstr>Bridge with counterfactual analysis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Counterexample generalization</dc:title>
  <dc:creator>Mickael Laurent</dc:creator>
  <cp:lastModifiedBy>Mickael Laurent</cp:lastModifiedBy>
  <cp:revision>43</cp:revision>
  <dcterms:created xsi:type="dcterms:W3CDTF">2018-03-20T14:21:31Z</dcterms:created>
  <dcterms:modified xsi:type="dcterms:W3CDTF">2018-03-21T21:06:47Z</dcterms:modified>
</cp:coreProperties>
</file>