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structural (in)</a:t>
            </a:r>
            <a:r>
              <a:rPr lang="fr-FR" sz="1400" dirty="0" err="1" smtClean="0"/>
              <a:t>equalities</a:t>
            </a:r>
            <a:r>
              <a:rPr lang="fr-FR" sz="1400" dirty="0" smtClean="0"/>
              <a:t> on values.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11600" y="14719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Ignore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/>
              <a:t>, the conjecture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(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 smtClean="0"/>
              <a:t>).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and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slide).</a:t>
            </a:r>
          </a:p>
          <a:p>
            <a:pPr lvl="1"/>
            <a:endParaRPr lang="fr-FR" dirty="0"/>
          </a:p>
          <a:p>
            <a:pPr marL="914400" lvl="1" indent="-457200">
              <a:buFont typeface="+mj-lt"/>
              <a:buAutoNum type="arabicPeriod" startAt="2"/>
            </a:pPr>
            <a:r>
              <a:rPr lang="fr-FR" dirty="0" smtClean="0"/>
              <a:t>Propose an invariant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alternation.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5007590" y="267765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50041" y="336150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55705" y="168898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9004208" y="260149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46208" y="422976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46208" y="582133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46208" y="528264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46208" y="568600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46208" y="342334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9875" y="555358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9875" y="487928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09470" y="4133084"/>
            <a:ext cx="75142" cy="793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47913" y="823434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1: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conjonction 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6331" y="933500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2: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03822" y="3010622"/>
            <a:ext cx="666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∀</a:t>
            </a:r>
            <a:r>
              <a:rPr lang="fr-FR" dirty="0" smtClean="0"/>
              <a:t>B,C</a:t>
            </a:r>
            <a:r>
              <a:rPr lang="fr-FR" dirty="0"/>
              <a:t>. </a:t>
            </a:r>
            <a:r>
              <a:rPr lang="fr-FR" dirty="0" err="1"/>
              <a:t>succ</a:t>
            </a:r>
            <a:r>
              <a:rPr lang="fr-FR" dirty="0"/>
              <a:t>(</a:t>
            </a:r>
            <a:r>
              <a:rPr lang="fr-FR" dirty="0" err="1"/>
              <a:t>first_e,C</a:t>
            </a:r>
            <a:r>
              <a:rPr lang="fr-FR" dirty="0"/>
              <a:t>) </a:t>
            </a:r>
            <a:r>
              <a:rPr lang="fr-FR" dirty="0" smtClean="0"/>
              <a:t>&amp; </a:t>
            </a:r>
            <a:r>
              <a:rPr lang="fr-FR" dirty="0" err="1" smtClean="0"/>
              <a:t>content_f</a:t>
            </a:r>
            <a:r>
              <a:rPr lang="fr-FR" dirty="0" smtClean="0"/>
              <a:t>(B</a:t>
            </a:r>
            <a:r>
              <a:rPr lang="fr-FR" dirty="0"/>
              <a:t>) 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∃</a:t>
            </a:r>
            <a:r>
              <a:rPr lang="fr-FR" dirty="0" smtClean="0"/>
              <a:t>A. &amp; </a:t>
            </a:r>
            <a:r>
              <a:rPr lang="fr-FR" dirty="0" smtClean="0"/>
              <a:t>content(A,C)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331" y="1892372"/>
            <a:ext cx="110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second option, the invariant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1101</Words>
  <Application>Microsoft Office PowerPoint</Application>
  <PresentationFormat>Grand écran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250</cp:revision>
  <dcterms:created xsi:type="dcterms:W3CDTF">2018-03-20T14:21:31Z</dcterms:created>
  <dcterms:modified xsi:type="dcterms:W3CDTF">2018-04-25T21:44:27Z</dcterms:modified>
</cp:coreProperties>
</file>