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EDEC-27B7-4773-AEB6-23AA9A9399FF}" type="datetimeFigureOut">
              <a:rPr lang="fr-FR" smtClean="0"/>
              <a:t>11/04/2018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FD72-1AE0-4949-AC0E-45C1AF60C7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89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EDEC-27B7-4773-AEB6-23AA9A9399FF}" type="datetimeFigureOut">
              <a:rPr lang="fr-FR" smtClean="0"/>
              <a:t>11/04/2018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FD72-1AE0-4949-AC0E-45C1AF60C7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05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EDEC-27B7-4773-AEB6-23AA9A9399FF}" type="datetimeFigureOut">
              <a:rPr lang="fr-FR" smtClean="0"/>
              <a:t>11/04/2018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FD72-1AE0-4949-AC0E-45C1AF60C7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40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EDEC-27B7-4773-AEB6-23AA9A9399FF}" type="datetimeFigureOut">
              <a:rPr lang="fr-FR" smtClean="0"/>
              <a:t>11/04/2018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FD72-1AE0-4949-AC0E-45C1AF60C7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89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EDEC-27B7-4773-AEB6-23AA9A9399FF}" type="datetimeFigureOut">
              <a:rPr lang="fr-FR" smtClean="0"/>
              <a:t>11/04/2018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FD72-1AE0-4949-AC0E-45C1AF60C7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36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EDEC-27B7-4773-AEB6-23AA9A9399FF}" type="datetimeFigureOut">
              <a:rPr lang="fr-FR" smtClean="0"/>
              <a:t>11/04/2018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FD72-1AE0-4949-AC0E-45C1AF60C7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75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EDEC-27B7-4773-AEB6-23AA9A9399FF}" type="datetimeFigureOut">
              <a:rPr lang="fr-FR" smtClean="0"/>
              <a:t>11/04/2018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FD72-1AE0-4949-AC0E-45C1AF60C7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57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EDEC-27B7-4773-AEB6-23AA9A9399FF}" type="datetimeFigureOut">
              <a:rPr lang="fr-FR" smtClean="0"/>
              <a:t>11/04/2018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FD72-1AE0-4949-AC0E-45C1AF60C7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93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EDEC-27B7-4773-AEB6-23AA9A9399FF}" type="datetimeFigureOut">
              <a:rPr lang="fr-FR" smtClean="0"/>
              <a:t>11/04/2018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FD72-1AE0-4949-AC0E-45C1AF60C7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60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EDEC-27B7-4773-AEB6-23AA9A9399FF}" type="datetimeFigureOut">
              <a:rPr lang="fr-FR" smtClean="0"/>
              <a:t>11/04/2018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FD72-1AE0-4949-AC0E-45C1AF60C7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28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EDEC-27B7-4773-AEB6-23AA9A9399FF}" type="datetimeFigureOut">
              <a:rPr lang="fr-FR" smtClean="0"/>
              <a:t>11/04/2018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FD72-1AE0-4949-AC0E-45C1AF60C7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97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8EDEC-27B7-4773-AEB6-23AA9A9399FF}" type="datetimeFigureOut">
              <a:rPr lang="fr-FR" smtClean="0"/>
              <a:t>11/04/2018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6FD72-1AE0-4949-AC0E-45C1AF60C7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46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tau.ac.il/~odedp/paxos-made-epr-oopsla17.pdf" TargetMode="External"/><Relationship Id="rId2" Type="http://schemas.openxmlformats.org/officeDocument/2006/relationships/hyperlink" Target="https://www.cs.tau.ac.il/~maon/pubs/cav1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tau.ac.il/~odedp/reducing-liveness-to-safety-in-first-order-logic/popl18-reducing-liveness-to-safety-in-first-order-logic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Possible </a:t>
            </a:r>
            <a:r>
              <a:rPr lang="fr-FR" dirty="0" err="1" smtClean="0"/>
              <a:t>research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43467" y="1794933"/>
            <a:ext cx="11125199" cy="438203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fr-FR" dirty="0" err="1" smtClean="0"/>
              <a:t>Improving</a:t>
            </a:r>
            <a:r>
              <a:rPr lang="fr-FR" dirty="0" smtClean="0"/>
              <a:t> </a:t>
            </a:r>
            <a:r>
              <a:rPr lang="fr-FR" dirty="0"/>
              <a:t>invariant </a:t>
            </a:r>
            <a:r>
              <a:rPr lang="fr-FR" dirty="0" err="1" smtClean="0"/>
              <a:t>synthesis</a:t>
            </a:r>
            <a:r>
              <a:rPr lang="fr-FR" dirty="0"/>
              <a:t/>
            </a:r>
            <a:br>
              <a:rPr lang="fr-FR" dirty="0"/>
            </a:br>
            <a:r>
              <a:rPr lang="fr-FR" sz="2000" dirty="0" smtClean="0"/>
              <a:t>(</a:t>
            </a:r>
            <a:r>
              <a:rPr lang="fr-FR" sz="2000" dirty="0" smtClean="0">
                <a:hlinkClick r:id="rId2"/>
              </a:rPr>
              <a:t>https://www.cs.tau.ac.il/~maon/pubs/cav15.pdf</a:t>
            </a:r>
            <a:r>
              <a:rPr lang="fr-FR" sz="2000" dirty="0" smtClean="0"/>
              <a:t>)</a:t>
            </a:r>
          </a:p>
          <a:p>
            <a:pPr>
              <a:lnSpc>
                <a:spcPct val="100000"/>
              </a:lnSpc>
            </a:pPr>
            <a:endParaRPr lang="fr-FR" sz="2000" dirty="0" smtClean="0"/>
          </a:p>
          <a:p>
            <a:pPr>
              <a:lnSpc>
                <a:spcPct val="100000"/>
              </a:lnSpc>
            </a:pPr>
            <a:r>
              <a:rPr lang="fr-FR" dirty="0" smtClean="0"/>
              <a:t>Semi-</a:t>
            </a:r>
            <a:r>
              <a:rPr lang="fr-FR" dirty="0" err="1" smtClean="0"/>
              <a:t>automatized</a:t>
            </a:r>
            <a:r>
              <a:rPr lang="fr-FR" dirty="0" smtClean="0"/>
              <a:t> </a:t>
            </a:r>
            <a:r>
              <a:rPr lang="fr-FR" dirty="0" err="1" smtClean="0"/>
              <a:t>methods</a:t>
            </a:r>
            <a:r>
              <a:rPr lang="fr-FR" dirty="0" smtClean="0"/>
              <a:t> to </a:t>
            </a:r>
            <a:r>
              <a:rPr lang="fr-FR" dirty="0" err="1" smtClean="0"/>
              <a:t>make</a:t>
            </a:r>
            <a:r>
              <a:rPr lang="fr-FR" dirty="0" smtClean="0"/>
              <a:t> a code </a:t>
            </a:r>
            <a:r>
              <a:rPr lang="fr-FR" dirty="0" err="1" smtClean="0"/>
              <a:t>decidable</a:t>
            </a:r>
            <a:endParaRPr lang="fr-FR" dirty="0" smtClean="0"/>
          </a:p>
          <a:p>
            <a:pPr lvl="1">
              <a:lnSpc>
                <a:spcPct val="100000"/>
              </a:lnSpc>
            </a:pPr>
            <a:r>
              <a:rPr lang="fr-FR" dirty="0" smtClean="0"/>
              <a:t>By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modularity</a:t>
            </a:r>
            <a:r>
              <a:rPr lang="fr-FR" dirty="0"/>
              <a:t/>
            </a:r>
            <a:br>
              <a:rPr lang="fr-FR" dirty="0"/>
            </a:br>
            <a:r>
              <a:rPr lang="fr-FR" sz="2000" dirty="0" smtClean="0"/>
              <a:t>(</a:t>
            </a:r>
            <a:r>
              <a:rPr lang="en-US" sz="2000" dirty="0"/>
              <a:t>Modularity for Decidability: Implementing </a:t>
            </a:r>
            <a:r>
              <a:rPr lang="en-US" sz="2000" dirty="0" smtClean="0"/>
              <a:t>and Semi-Automatically </a:t>
            </a:r>
            <a:r>
              <a:rPr lang="en-US" sz="2000" dirty="0"/>
              <a:t>Verifying Distributed </a:t>
            </a:r>
            <a:r>
              <a:rPr lang="en-US" sz="2000" dirty="0" smtClean="0"/>
              <a:t>Systems)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By introducing new relations</a:t>
            </a:r>
            <a:br>
              <a:rPr lang="en-US" dirty="0" smtClean="0"/>
            </a:br>
            <a:r>
              <a:rPr lang="en-US" sz="2000" dirty="0" smtClean="0"/>
              <a:t>(</a:t>
            </a:r>
            <a:r>
              <a:rPr lang="en-US" sz="2000" dirty="0" err="1" smtClean="0"/>
              <a:t>Paxos</a:t>
            </a:r>
            <a:r>
              <a:rPr lang="en-US" sz="2000" dirty="0" smtClean="0"/>
              <a:t> Made EPR, </a:t>
            </a:r>
            <a:r>
              <a:rPr lang="en-US" sz="2000" dirty="0" smtClean="0">
                <a:hlinkClick r:id="rId3"/>
              </a:rPr>
              <a:t>https://www.cs.tau.ac.il/~odedp/paxos-made-epr-oopsla17.pdf</a:t>
            </a:r>
            <a:r>
              <a:rPr lang="en-US" sz="2000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endParaRPr lang="fr-FR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Reducing liveness to first-order safety formulas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/>
              <a:t>(</a:t>
            </a:r>
            <a:r>
              <a:rPr lang="en-US" sz="2000" dirty="0" smtClean="0">
                <a:hlinkClick r:id="rId4"/>
              </a:rPr>
              <a:t>https://www.cs.tau.ac.il/~odedp/reducing-liveness-to-safety-in-first-order-logic/popl18-reducing-liveness-to-safety-in-first-order-logic.pdf</a:t>
            </a:r>
            <a:r>
              <a:rPr lang="en-US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272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Improving</a:t>
            </a:r>
            <a:r>
              <a:rPr lang="fr-FR" dirty="0" smtClean="0"/>
              <a:t> invariant </a:t>
            </a:r>
            <a:r>
              <a:rPr lang="fr-FR" dirty="0" err="1" smtClean="0"/>
              <a:t>synthesis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43467" y="1690688"/>
            <a:ext cx="11125199" cy="448627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State of the art:</a:t>
            </a:r>
          </a:p>
          <a:p>
            <a:pPr lvl="1">
              <a:lnSpc>
                <a:spcPct val="150000"/>
              </a:lnSpc>
            </a:pPr>
            <a:r>
              <a:rPr lang="fr-FR" dirty="0" err="1" smtClean="0"/>
              <a:t>Synthetize</a:t>
            </a:r>
            <a:r>
              <a:rPr lang="fr-FR" dirty="0" smtClean="0"/>
              <a:t> an invariant or </a:t>
            </a:r>
            <a:r>
              <a:rPr lang="fr-FR" dirty="0" err="1" smtClean="0"/>
              <a:t>produce</a:t>
            </a:r>
            <a:r>
              <a:rPr lang="fr-FR" dirty="0" smtClean="0"/>
              <a:t> a </a:t>
            </a:r>
            <a:r>
              <a:rPr lang="fr-FR" dirty="0" err="1" smtClean="0"/>
              <a:t>concrete</a:t>
            </a:r>
            <a:r>
              <a:rPr lang="fr-FR" dirty="0" smtClean="0"/>
              <a:t> </a:t>
            </a:r>
            <a:r>
              <a:rPr lang="fr-FR" dirty="0" err="1" smtClean="0"/>
              <a:t>counterexample</a:t>
            </a:r>
            <a:endParaRPr lang="fr-FR" dirty="0" smtClean="0"/>
          </a:p>
          <a:p>
            <a:pPr lvl="1">
              <a:lnSpc>
                <a:spcPct val="150000"/>
              </a:lnSpc>
            </a:pP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search</a:t>
            </a:r>
            <a:r>
              <a:rPr lang="fr-FR" dirty="0" smtClean="0"/>
              <a:t> </a:t>
            </a:r>
            <a:r>
              <a:rPr lang="fr-FR" dirty="0" err="1" smtClean="0"/>
              <a:t>universal</a:t>
            </a:r>
            <a:r>
              <a:rPr lang="fr-FR" dirty="0" smtClean="0"/>
              <a:t> first-</a:t>
            </a:r>
            <a:r>
              <a:rPr lang="fr-FR" dirty="0" err="1" smtClean="0"/>
              <a:t>order</a:t>
            </a:r>
            <a:r>
              <a:rPr lang="fr-FR" dirty="0" smtClean="0"/>
              <a:t> invariants</a:t>
            </a:r>
          </a:p>
          <a:p>
            <a:pPr lvl="1">
              <a:lnSpc>
                <a:spcPct val="150000"/>
              </a:lnSpc>
            </a:pPr>
            <a:r>
              <a:rPr lang="fr-FR" dirty="0" smtClean="0"/>
              <a:t>May not </a:t>
            </a:r>
            <a:r>
              <a:rPr lang="fr-FR" dirty="0" err="1" smtClean="0"/>
              <a:t>terminate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Possible improvements: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Generate better invariants by analyzing the code</a:t>
            </a:r>
            <a:br>
              <a:rPr lang="en-US" dirty="0" smtClean="0"/>
            </a:br>
            <a:r>
              <a:rPr lang="en-US" dirty="0" smtClean="0"/>
              <a:t>(shorter, more general, more intuitive, etc.)</a:t>
            </a:r>
          </a:p>
        </p:txBody>
      </p:sp>
    </p:spTree>
    <p:extLst>
      <p:ext uri="{BB962C8B-B14F-4D97-AF65-F5344CB8AC3E}">
        <p14:creationId xmlns:p14="http://schemas.microsoft.com/office/powerpoint/2010/main" val="151984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</a:t>
            </a:r>
            <a:r>
              <a:rPr lang="fr-FR" dirty="0" err="1" smtClean="0"/>
              <a:t>ntroducing</a:t>
            </a:r>
            <a:r>
              <a:rPr lang="fr-FR" dirty="0" smtClean="0"/>
              <a:t> new relations for </a:t>
            </a:r>
            <a:r>
              <a:rPr lang="fr-FR" dirty="0" err="1" smtClean="0"/>
              <a:t>decidability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17158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dirty="0" smtClean="0"/>
              <a:t>State of the art:</a:t>
            </a:r>
          </a:p>
          <a:p>
            <a:pPr lvl="1">
              <a:lnSpc>
                <a:spcPct val="100000"/>
              </a:lnSpc>
            </a:pPr>
            <a:r>
              <a:rPr lang="fr-FR" dirty="0" smtClean="0"/>
              <a:t>Semi-</a:t>
            </a:r>
            <a:r>
              <a:rPr lang="fr-FR" dirty="0" err="1" smtClean="0"/>
              <a:t>automated</a:t>
            </a:r>
            <a:r>
              <a:rPr lang="fr-FR" dirty="0" smtClean="0"/>
              <a:t> </a:t>
            </a:r>
            <a:r>
              <a:rPr lang="fr-FR" dirty="0" err="1" smtClean="0"/>
              <a:t>methodology</a:t>
            </a:r>
            <a:r>
              <a:rPr lang="fr-FR" dirty="0" smtClean="0"/>
              <a:t>, </a:t>
            </a:r>
            <a:r>
              <a:rPr lang="fr-FR" dirty="0" err="1" smtClean="0"/>
              <a:t>implemented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IVy</a:t>
            </a:r>
            <a:endParaRPr lang="fr-FR" dirty="0" smtClean="0"/>
          </a:p>
          <a:p>
            <a:pPr lvl="1">
              <a:lnSpc>
                <a:spcPct val="100000"/>
              </a:lnSpc>
            </a:pPr>
            <a:r>
              <a:rPr lang="fr-FR" dirty="0" err="1" smtClean="0"/>
              <a:t>Methodology</a:t>
            </a:r>
            <a:r>
              <a:rPr lang="fr-FR" dirty="0" smtClean="0"/>
              <a:t> </a:t>
            </a:r>
            <a:r>
              <a:rPr lang="fr-FR" dirty="0" err="1" smtClean="0"/>
              <a:t>tested</a:t>
            </a:r>
            <a:r>
              <a:rPr lang="fr-FR" dirty="0" smtClean="0"/>
              <a:t> on </a:t>
            </a:r>
            <a:r>
              <a:rPr lang="fr-FR" dirty="0" err="1" smtClean="0"/>
              <a:t>Paxos</a:t>
            </a:r>
            <a:endParaRPr lang="fr-FR" dirty="0" smtClean="0"/>
          </a:p>
          <a:p>
            <a:pPr lvl="1">
              <a:lnSpc>
                <a:spcPct val="100000"/>
              </a:lnSpc>
            </a:pPr>
            <a:endParaRPr lang="fr-FR" dirty="0"/>
          </a:p>
          <a:p>
            <a:pPr>
              <a:lnSpc>
                <a:spcPct val="100000"/>
              </a:lnSpc>
            </a:pPr>
            <a:r>
              <a:rPr lang="fr-FR" dirty="0" smtClean="0"/>
              <a:t>Possible </a:t>
            </a:r>
            <a:r>
              <a:rPr lang="fr-FR" dirty="0" err="1" smtClean="0"/>
              <a:t>improvements</a:t>
            </a:r>
            <a:r>
              <a:rPr lang="fr-FR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fr-FR" dirty="0" smtClean="0"/>
              <a:t>More </a:t>
            </a:r>
            <a:r>
              <a:rPr lang="fr-FR" dirty="0" err="1" smtClean="0"/>
              <a:t>separation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implementation</a:t>
            </a:r>
            <a:r>
              <a:rPr lang="fr-FR" dirty="0" smtClean="0"/>
              <a:t> and </a:t>
            </a:r>
            <a:r>
              <a:rPr lang="fr-FR" dirty="0" err="1" smtClean="0"/>
              <a:t>specifications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(in </a:t>
            </a:r>
            <a:r>
              <a:rPr lang="fr-FR" dirty="0" err="1" smtClean="0"/>
              <a:t>order</a:t>
            </a:r>
            <a:r>
              <a:rPr lang="fr-FR" dirty="0" smtClean="0"/>
              <a:t> to have a </a:t>
            </a:r>
            <a:r>
              <a:rPr lang="fr-FR" dirty="0" err="1" smtClean="0"/>
              <a:t>clear</a:t>
            </a:r>
            <a:r>
              <a:rPr lang="fr-FR" dirty="0" smtClean="0"/>
              <a:t> and efficient </a:t>
            </a:r>
            <a:r>
              <a:rPr lang="fr-FR" dirty="0" err="1" smtClean="0"/>
              <a:t>implementation</a:t>
            </a:r>
            <a:r>
              <a:rPr lang="fr-FR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fr-FR" dirty="0" smtClean="0"/>
              <a:t>This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err="1" smtClean="0"/>
              <a:t>complexify</a:t>
            </a:r>
            <a:r>
              <a:rPr lang="fr-FR" dirty="0" smtClean="0"/>
              <a:t> the states of the </a:t>
            </a:r>
            <a:r>
              <a:rPr lang="fr-FR" dirty="0" err="1" smtClean="0"/>
              <a:t>protocol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-&gt; </a:t>
            </a:r>
            <a:r>
              <a:rPr lang="fr-FR" dirty="0" err="1" smtClean="0"/>
              <a:t>find</a:t>
            </a:r>
            <a:r>
              <a:rPr lang="fr-FR" dirty="0" smtClean="0"/>
              <a:t> a </a:t>
            </a:r>
            <a:r>
              <a:rPr lang="fr-FR" dirty="0" err="1" smtClean="0"/>
              <a:t>way</a:t>
            </a:r>
            <a:r>
              <a:rPr lang="fr-FR" dirty="0" smtClean="0"/>
              <a:t> to </a:t>
            </a:r>
            <a:r>
              <a:rPr lang="fr-FR" dirty="0" err="1" smtClean="0"/>
              <a:t>keep</a:t>
            </a:r>
            <a:r>
              <a:rPr lang="fr-FR" dirty="0" smtClean="0"/>
              <a:t> intuitive </a:t>
            </a:r>
            <a:r>
              <a:rPr lang="fr-FR" dirty="0" err="1" smtClean="0"/>
              <a:t>representations</a:t>
            </a:r>
            <a:r>
              <a:rPr lang="fr-FR" dirty="0" smtClean="0"/>
              <a:t> and </a:t>
            </a:r>
            <a:r>
              <a:rPr lang="fr-FR" dirty="0" err="1" smtClean="0"/>
              <a:t>counterexamples</a:t>
            </a:r>
            <a:r>
              <a:rPr lang="fr-FR" dirty="0" smtClean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421045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Modularity</a:t>
            </a:r>
            <a:r>
              <a:rPr lang="fr-FR" dirty="0" smtClean="0"/>
              <a:t> for </a:t>
            </a:r>
            <a:r>
              <a:rPr lang="fr-FR" dirty="0" err="1" smtClean="0"/>
              <a:t>decidability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39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71</Words>
  <Application>Microsoft Office PowerPoint</Application>
  <PresentationFormat>Grand écran</PresentationFormat>
  <Paragraphs>23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Possible research</vt:lpstr>
      <vt:lpstr>Improving invariant synthesis</vt:lpstr>
      <vt:lpstr>Introducing new relations for decidability</vt:lpstr>
      <vt:lpstr>Modularity for decidability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Possible research</dc:title>
  <dc:creator>Mickael Laurent</dc:creator>
  <cp:lastModifiedBy>Mickael Laurent</cp:lastModifiedBy>
  <cp:revision>15</cp:revision>
  <dcterms:created xsi:type="dcterms:W3CDTF">2018-04-11T18:33:04Z</dcterms:created>
  <dcterms:modified xsi:type="dcterms:W3CDTF">2018-04-11T20:50:26Z</dcterms:modified>
</cp:coreProperties>
</file>