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3" r:id="rId14"/>
    <p:sldId id="262" r:id="rId15"/>
    <p:sldId id="26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smtClean="0"/>
              <a:t>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smtClean="0"/>
              <a:t>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</a:t>
            </a:r>
            <a:r>
              <a:rPr lang="fr-FR" dirty="0" smtClean="0"/>
              <a:t>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smtClean="0"/>
              <a:t>Causal </a:t>
            </a:r>
            <a:r>
              <a:rPr lang="fr-FR" dirty="0" err="1" smtClean="0"/>
              <a:t>Analysis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smtClean="0"/>
              <a:t>correct </a:t>
            </a:r>
            <a:r>
              <a:rPr lang="fr-FR" dirty="0" smtClean="0"/>
              <a:t>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1: </a:t>
            </a:r>
            <a:r>
              <a:rPr lang="fr-FR" dirty="0" err="1" smtClean="0"/>
              <a:t>Analysing</a:t>
            </a:r>
            <a:r>
              <a:rPr lang="fr-FR" dirty="0" smtClean="0"/>
              <a:t> code &amp; conjecture to </a:t>
            </a:r>
            <a:r>
              <a:rPr lang="fr-FR" dirty="0" err="1" smtClean="0"/>
              <a:t>filter</a:t>
            </a:r>
            <a:r>
              <a:rPr lang="fr-FR" dirty="0" smtClean="0"/>
              <a:t> important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2: Causal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64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Bridge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a </a:t>
            </a:r>
            <a:r>
              <a:rPr lang="fr-FR" dirty="0" err="1" smtClean="0"/>
              <a:t>specie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621</Words>
  <Application>Microsoft Office PowerPoint</Application>
  <PresentationFormat>Grand écran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Idea 1: Analysing code &amp; conjecture to filter important constraints</vt:lpstr>
      <vt:lpstr>Idea 2: Causal Analysis</vt:lpstr>
      <vt:lpstr>Bridge with counterfactual analysis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90</cp:revision>
  <dcterms:created xsi:type="dcterms:W3CDTF">2018-03-20T14:21:31Z</dcterms:created>
  <dcterms:modified xsi:type="dcterms:W3CDTF">2018-03-22T17:26:26Z</dcterms:modified>
</cp:coreProperties>
</file>