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</a:t>
            </a:r>
            <a:r>
              <a:rPr lang="fr-FR" sz="1400" dirty="0" smtClean="0"/>
              <a:t>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</a:t>
            </a:r>
            <a:r>
              <a:rPr lang="fr-FR" sz="1400" dirty="0" smtClean="0"/>
              <a:t>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</a:t>
            </a:r>
            <a:r>
              <a:rPr lang="fr-FR" sz="1400" dirty="0" smtClean="0"/>
              <a:t>structural (in)</a:t>
            </a:r>
            <a:r>
              <a:rPr lang="fr-FR" sz="1400" dirty="0" err="1" smtClean="0"/>
              <a:t>equalities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</a:t>
            </a:r>
            <a:r>
              <a:rPr lang="fr-FR" sz="1400" dirty="0" smtClean="0"/>
              <a:t>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</a:t>
            </a:r>
            <a:r>
              <a:rPr lang="fr-FR" sz="1600" dirty="0" smtClean="0"/>
              <a:t>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28533" y="10147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ignore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 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the conjecture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general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. He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conjecture.</a:t>
            </a:r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4999123" y="180010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41574" y="248395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47238" y="81143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8995741" y="172394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37741" y="33522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37741" y="494378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37741" y="44050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37741" y="4808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37741" y="254579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1408" y="467603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1408" y="40017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conjonction 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1064</Words>
  <Application>Microsoft Office PowerPoint</Application>
  <PresentationFormat>Grand écran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237</cp:revision>
  <dcterms:created xsi:type="dcterms:W3CDTF">2018-03-20T14:21:31Z</dcterms:created>
  <dcterms:modified xsi:type="dcterms:W3CDTF">2018-03-26T01:15:12Z</dcterms:modified>
</cp:coreProperties>
</file>