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2F0-C9B7-439C-99DF-82A3E65B2277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B4D5-F78C-44B3-BB2E-DE1A431A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43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2F0-C9B7-439C-99DF-82A3E65B2277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B4D5-F78C-44B3-BB2E-DE1A431A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49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2F0-C9B7-439C-99DF-82A3E65B2277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B4D5-F78C-44B3-BB2E-DE1A431A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4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2F0-C9B7-439C-99DF-82A3E65B2277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B4D5-F78C-44B3-BB2E-DE1A431A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61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2F0-C9B7-439C-99DF-82A3E65B2277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B4D5-F78C-44B3-BB2E-DE1A431A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6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2F0-C9B7-439C-99DF-82A3E65B2277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B4D5-F78C-44B3-BB2E-DE1A431A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3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2F0-C9B7-439C-99DF-82A3E65B2277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B4D5-F78C-44B3-BB2E-DE1A431A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58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2F0-C9B7-439C-99DF-82A3E65B2277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B4D5-F78C-44B3-BB2E-DE1A431A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46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2F0-C9B7-439C-99DF-82A3E65B2277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B4D5-F78C-44B3-BB2E-DE1A431A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2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2F0-C9B7-439C-99DF-82A3E65B2277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B4D5-F78C-44B3-BB2E-DE1A431A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52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2F0-C9B7-439C-99DF-82A3E65B2277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1B4D5-F78C-44B3-BB2E-DE1A431A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06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52F0-C9B7-439C-99DF-82A3E65B2277}" type="datetimeFigureOut">
              <a:rPr lang="fr-FR" smtClean="0"/>
              <a:t>11/07/2018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B4D5-F78C-44B3-BB2E-DE1A431A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82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2171022" y="1930247"/>
            <a:ext cx="3259290" cy="2197001"/>
            <a:chOff x="2171022" y="1930247"/>
            <a:chExt cx="3259290" cy="2197001"/>
          </a:xfrm>
        </p:grpSpPr>
        <p:grpSp>
          <p:nvGrpSpPr>
            <p:cNvPr id="4" name="Groupe 3"/>
            <p:cNvGrpSpPr/>
            <p:nvPr/>
          </p:nvGrpSpPr>
          <p:grpSpPr>
            <a:xfrm>
              <a:off x="2171022" y="1930247"/>
              <a:ext cx="3259290" cy="2197001"/>
              <a:chOff x="3350534" y="2813466"/>
              <a:chExt cx="3479956" cy="2452412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3350534" y="2813466"/>
                <a:ext cx="1501929" cy="2452412"/>
                <a:chOff x="1075765" y="2796989"/>
                <a:chExt cx="4222377" cy="2824162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075765" y="3164541"/>
                  <a:ext cx="4222377" cy="245661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75765" y="2796989"/>
                  <a:ext cx="4222377" cy="36755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Type </a:t>
                  </a:r>
                  <a:r>
                    <a:rPr lang="fr-FR" dirty="0"/>
                    <a:t>a</a:t>
                  </a: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3655361" y="4494877"/>
                <a:ext cx="798036" cy="6372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1</a:t>
                </a:r>
              </a:p>
              <a:p>
                <a:pPr algn="ctr"/>
                <a:r>
                  <a:rPr lang="fr-FR" dirty="0" smtClean="0"/>
                  <a:t>dom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59997" y="3221348"/>
                <a:ext cx="798036" cy="115433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0</a:t>
                </a:r>
              </a:p>
              <a:p>
                <a:pPr algn="ctr"/>
                <a:r>
                  <a:rPr lang="fr-FR" dirty="0" smtClean="0"/>
                  <a:t>= </a:t>
                </a:r>
                <a:r>
                  <a:rPr lang="fr-FR" dirty="0" err="1" smtClean="0"/>
                  <a:t>elt</a:t>
                </a:r>
                <a:endParaRPr lang="fr-FR" dirty="0" smtClean="0"/>
              </a:p>
              <a:p>
                <a:pPr algn="ctr"/>
                <a:r>
                  <a:rPr lang="fr-FR" dirty="0" smtClean="0"/>
                  <a:t>⌐dom</a:t>
                </a:r>
              </a:p>
            </p:txBody>
          </p:sp>
          <p:grpSp>
            <p:nvGrpSpPr>
              <p:cNvPr id="8" name="Groupe 7"/>
              <p:cNvGrpSpPr/>
              <p:nvPr/>
            </p:nvGrpSpPr>
            <p:grpSpPr>
              <a:xfrm>
                <a:off x="5425738" y="2813466"/>
                <a:ext cx="1404752" cy="2452412"/>
                <a:chOff x="1075765" y="2796989"/>
                <a:chExt cx="4222377" cy="282416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1075765" y="3164541"/>
                  <a:ext cx="4222377" cy="245661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075765" y="2796989"/>
                  <a:ext cx="4222377" cy="36755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Type </a:t>
                  </a:r>
                  <a:r>
                    <a:rPr lang="fr-FR" dirty="0"/>
                    <a:t>b</a:t>
                  </a: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5762412" y="3905937"/>
                <a:ext cx="829647" cy="67502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0</a:t>
                </a:r>
              </a:p>
              <a:p>
                <a:pPr algn="ctr"/>
                <a:r>
                  <a:rPr lang="fr-FR" dirty="0" smtClean="0"/>
                  <a:t>= </a:t>
                </a:r>
                <a:r>
                  <a:rPr lang="fr-FR" dirty="0" err="1" smtClean="0"/>
                  <a:t>img</a:t>
                </a:r>
                <a:endParaRPr lang="fr-FR" dirty="0" smtClean="0"/>
              </a:p>
            </p:txBody>
          </p:sp>
          <p:cxnSp>
            <p:nvCxnSpPr>
              <p:cNvPr id="10" name="Connecteur droit avec flèche 9"/>
              <p:cNvCxnSpPr>
                <a:stCxn id="7" idx="3"/>
                <a:endCxn id="9" idx="1"/>
              </p:cNvCxnSpPr>
              <p:nvPr/>
            </p:nvCxnSpPr>
            <p:spPr>
              <a:xfrm>
                <a:off x="4458033" y="3798514"/>
                <a:ext cx="1304378" cy="44493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ZoneTexte 10"/>
              <p:cNvSpPr txBox="1"/>
              <p:nvPr/>
            </p:nvSpPr>
            <p:spPr>
              <a:xfrm>
                <a:off x="4702772" y="3699803"/>
                <a:ext cx="920898" cy="412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⌐f</a:t>
                </a:r>
                <a:endParaRPr lang="fr-FR" dirty="0"/>
              </a:p>
            </p:txBody>
          </p:sp>
        </p:grpSp>
        <p:cxnSp>
          <p:nvCxnSpPr>
            <p:cNvPr id="16" name="Connecteur droit avec flèche 15"/>
            <p:cNvCxnSpPr>
              <a:stCxn id="6" idx="3"/>
              <a:endCxn id="9" idx="1"/>
            </p:cNvCxnSpPr>
            <p:nvPr/>
          </p:nvCxnSpPr>
          <p:spPr>
            <a:xfrm flipV="1">
              <a:off x="3203952" y="3211304"/>
              <a:ext cx="1226009" cy="51067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3417992" y="3379636"/>
              <a:ext cx="86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⌐f</a:t>
              </a:r>
              <a:endParaRPr lang="fr-FR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819222" y="1995106"/>
            <a:ext cx="3259290" cy="2197001"/>
            <a:chOff x="6819222" y="1995106"/>
            <a:chExt cx="3259290" cy="2197001"/>
          </a:xfrm>
        </p:grpSpPr>
        <p:grpSp>
          <p:nvGrpSpPr>
            <p:cNvPr id="18" name="Groupe 17"/>
            <p:cNvGrpSpPr/>
            <p:nvPr/>
          </p:nvGrpSpPr>
          <p:grpSpPr>
            <a:xfrm>
              <a:off x="6819222" y="1995106"/>
              <a:ext cx="3259290" cy="2197001"/>
              <a:chOff x="2171022" y="1930247"/>
              <a:chExt cx="3259290" cy="2197001"/>
            </a:xfrm>
          </p:grpSpPr>
          <p:grpSp>
            <p:nvGrpSpPr>
              <p:cNvPr id="20" name="Groupe 19"/>
              <p:cNvGrpSpPr/>
              <p:nvPr/>
            </p:nvGrpSpPr>
            <p:grpSpPr>
              <a:xfrm>
                <a:off x="2171022" y="1930247"/>
                <a:ext cx="3259290" cy="2197001"/>
                <a:chOff x="3350534" y="2813466"/>
                <a:chExt cx="3479956" cy="2452412"/>
              </a:xfrm>
            </p:grpSpPr>
            <p:grpSp>
              <p:nvGrpSpPr>
                <p:cNvPr id="23" name="Groupe 22"/>
                <p:cNvGrpSpPr/>
                <p:nvPr/>
              </p:nvGrpSpPr>
              <p:grpSpPr>
                <a:xfrm>
                  <a:off x="3350534" y="2813466"/>
                  <a:ext cx="1501929" cy="2452412"/>
                  <a:chOff x="1075765" y="2796989"/>
                  <a:chExt cx="4222377" cy="2824162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1075765" y="3164541"/>
                    <a:ext cx="4222377" cy="2456610"/>
                  </a:xfrm>
                  <a:prstGeom prst="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075765" y="2796989"/>
                    <a:ext cx="4222377" cy="3675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/>
                      <a:t>Type </a:t>
                    </a:r>
                    <a:r>
                      <a:rPr lang="fr-FR" dirty="0"/>
                      <a:t>a</a:t>
                    </a:r>
                  </a:p>
                </p:txBody>
              </p:sp>
            </p:grpSp>
            <p:sp>
              <p:nvSpPr>
                <p:cNvPr id="24" name="Rectangle 23"/>
                <p:cNvSpPr/>
                <p:nvPr/>
              </p:nvSpPr>
              <p:spPr>
                <a:xfrm>
                  <a:off x="3655361" y="4494877"/>
                  <a:ext cx="798036" cy="6372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1</a:t>
                  </a:r>
                </a:p>
                <a:p>
                  <a:pPr algn="ctr"/>
                  <a:r>
                    <a:rPr lang="fr-FR" dirty="0" smtClean="0"/>
                    <a:t>dom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659997" y="3221348"/>
                  <a:ext cx="798036" cy="115433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0</a:t>
                  </a:r>
                </a:p>
                <a:p>
                  <a:pPr algn="ctr"/>
                  <a:r>
                    <a:rPr lang="fr-FR" dirty="0" smtClean="0"/>
                    <a:t>= </a:t>
                  </a:r>
                  <a:r>
                    <a:rPr lang="fr-FR" dirty="0" err="1" smtClean="0"/>
                    <a:t>elt</a:t>
                  </a:r>
                  <a:endParaRPr lang="fr-FR" dirty="0" smtClean="0"/>
                </a:p>
                <a:p>
                  <a:pPr algn="ctr"/>
                  <a:r>
                    <a:rPr lang="fr-FR" dirty="0" smtClean="0"/>
                    <a:t>⌐dom</a:t>
                  </a:r>
                </a:p>
              </p:txBody>
            </p:sp>
            <p:grpSp>
              <p:nvGrpSpPr>
                <p:cNvPr id="26" name="Groupe 25"/>
                <p:cNvGrpSpPr/>
                <p:nvPr/>
              </p:nvGrpSpPr>
              <p:grpSpPr>
                <a:xfrm>
                  <a:off x="5425738" y="2813466"/>
                  <a:ext cx="1404752" cy="2452412"/>
                  <a:chOff x="1075765" y="2796989"/>
                  <a:chExt cx="4222377" cy="2824162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1075765" y="3164541"/>
                    <a:ext cx="4222377" cy="2456610"/>
                  </a:xfrm>
                  <a:prstGeom prst="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1075765" y="2796989"/>
                    <a:ext cx="4222377" cy="36755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 smtClean="0"/>
                      <a:t>Type </a:t>
                    </a:r>
                    <a:r>
                      <a:rPr lang="fr-FR" dirty="0"/>
                      <a:t>b</a:t>
                    </a:r>
                  </a:p>
                </p:txBody>
              </p:sp>
            </p:grpSp>
            <p:sp>
              <p:nvSpPr>
                <p:cNvPr id="27" name="Rectangle 26"/>
                <p:cNvSpPr/>
                <p:nvPr/>
              </p:nvSpPr>
              <p:spPr>
                <a:xfrm>
                  <a:off x="5713290" y="3364645"/>
                  <a:ext cx="829647" cy="675028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 smtClean="0"/>
                    <a:t>0</a:t>
                  </a:r>
                </a:p>
                <a:p>
                  <a:pPr algn="ctr"/>
                  <a:r>
                    <a:rPr lang="fr-FR" dirty="0" smtClean="0"/>
                    <a:t>= </a:t>
                  </a:r>
                  <a:r>
                    <a:rPr lang="fr-FR" dirty="0" err="1" smtClean="0"/>
                    <a:t>img</a:t>
                  </a:r>
                  <a:endParaRPr lang="fr-FR" dirty="0" smtClean="0"/>
                </a:p>
              </p:txBody>
            </p:sp>
            <p:cxnSp>
              <p:nvCxnSpPr>
                <p:cNvPr id="28" name="Connecteur droit avec flèche 27"/>
                <p:cNvCxnSpPr>
                  <a:stCxn id="25" idx="3"/>
                  <a:endCxn id="27" idx="1"/>
                </p:cNvCxnSpPr>
                <p:nvPr/>
              </p:nvCxnSpPr>
              <p:spPr>
                <a:xfrm flipV="1">
                  <a:off x="4458033" y="3702159"/>
                  <a:ext cx="1255257" cy="9635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9" name="ZoneTexte 28"/>
                <p:cNvSpPr txBox="1"/>
                <p:nvPr/>
              </p:nvSpPr>
              <p:spPr>
                <a:xfrm>
                  <a:off x="4561007" y="3395555"/>
                  <a:ext cx="920898" cy="4122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⌐f</a:t>
                  </a:r>
                  <a:endParaRPr lang="fr-FR" dirty="0"/>
                </a:p>
              </p:txBody>
            </p:sp>
          </p:grpSp>
          <p:cxnSp>
            <p:nvCxnSpPr>
              <p:cNvPr id="21" name="Connecteur droit avec flèche 20"/>
              <p:cNvCxnSpPr>
                <a:stCxn id="24" idx="3"/>
                <a:endCxn id="27" idx="1"/>
              </p:cNvCxnSpPr>
              <p:nvPr/>
            </p:nvCxnSpPr>
            <p:spPr>
              <a:xfrm flipV="1">
                <a:off x="3203952" y="2726385"/>
                <a:ext cx="1180002" cy="99559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3498329" y="2758759"/>
                <a:ext cx="862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⌐f</a:t>
                </a:r>
                <a:endParaRPr lang="fr-FR" dirty="0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9051764" y="3329760"/>
              <a:ext cx="777039" cy="6047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  <a:endParaRPr lang="fr-FR" dirty="0" smtClean="0"/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img</a:t>
              </a:r>
              <a:endParaRPr lang="fr-FR" dirty="0" smtClean="0"/>
            </a:p>
          </p:txBody>
        </p:sp>
        <p:cxnSp>
          <p:nvCxnSpPr>
            <p:cNvPr id="35" name="Connecteur droit avec flèche 34"/>
            <p:cNvCxnSpPr>
              <a:endCxn id="34" idx="1"/>
            </p:cNvCxnSpPr>
            <p:nvPr/>
          </p:nvCxnSpPr>
          <p:spPr>
            <a:xfrm>
              <a:off x="7852152" y="2887087"/>
              <a:ext cx="1199612" cy="74503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>
              <a:stCxn id="24" idx="3"/>
              <a:endCxn id="34" idx="1"/>
            </p:cNvCxnSpPr>
            <p:nvPr/>
          </p:nvCxnSpPr>
          <p:spPr>
            <a:xfrm flipV="1">
              <a:off x="7852152" y="3632123"/>
              <a:ext cx="1199612" cy="154711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7984850" y="3650813"/>
              <a:ext cx="86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8225913" y="3336617"/>
              <a:ext cx="69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⌐ f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615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5</cp:revision>
  <dcterms:created xsi:type="dcterms:W3CDTF">2018-07-12T01:33:43Z</dcterms:created>
  <dcterms:modified xsi:type="dcterms:W3CDTF">2018-07-12T02:07:24Z</dcterms:modified>
</cp:coreProperties>
</file>