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5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6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1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2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6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0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B14A-4018-4C6A-A67B-BCEF7FDF992D}" type="datetimeFigureOut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84E7-704C-4AA7-ABAD-B3695D08D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92" y="71734"/>
            <a:ext cx="3931707" cy="30936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3" y="71734"/>
            <a:ext cx="4433810" cy="67862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92" y="3098800"/>
            <a:ext cx="332803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out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, </a:t>
            </a:r>
            <a:r>
              <a:rPr lang="fr-FR" dirty="0" err="1" smtClean="0"/>
              <a:t>procedures</a:t>
            </a:r>
            <a:r>
              <a:rPr lang="fr-FR" dirty="0" smtClean="0"/>
              <a:t> and </a:t>
            </a:r>
            <a:r>
              <a:rPr lang="fr-FR" dirty="0" err="1" smtClean="0"/>
              <a:t>specs</a:t>
            </a:r>
            <a:r>
              <a:rPr lang="fr-FR" dirty="0" smtClean="0"/>
              <a:t> are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 the </a:t>
            </a:r>
            <a:r>
              <a:rPr lang="fr-FR" dirty="0" err="1" smtClean="0"/>
              <a:t>safety</a:t>
            </a:r>
            <a:r>
              <a:rPr lang="fr-FR" dirty="0" smtClean="0"/>
              <a:t> formula.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an abstract (</a:t>
            </a:r>
            <a:r>
              <a:rPr lang="fr-FR" i="1" dirty="0" err="1" smtClean="0"/>
              <a:t>ghost</a:t>
            </a:r>
            <a:r>
              <a:rPr lang="fr-FR" dirty="0" smtClean="0"/>
              <a:t>) module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prove</a:t>
            </a:r>
            <a:r>
              <a:rPr lang="fr-FR" dirty="0" smtClean="0"/>
              <a:t> the </a:t>
            </a:r>
            <a:r>
              <a:rPr lang="fr-FR" dirty="0" err="1" smtClean="0"/>
              <a:t>safety</a:t>
            </a:r>
            <a:r>
              <a:rPr lang="fr-FR" dirty="0" smtClean="0"/>
              <a:t> formula (or a </a:t>
            </a:r>
            <a:r>
              <a:rPr lang="fr-FR" dirty="0" err="1" smtClean="0"/>
              <a:t>corrolary</a:t>
            </a:r>
            <a:r>
              <a:rPr lang="fr-FR" dirty="0" smtClean="0"/>
              <a:t>) by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.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relations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cycles.</a:t>
            </a:r>
          </a:p>
          <a:p>
            <a:r>
              <a:rPr lang="fr-FR" dirty="0" err="1" smtClean="0"/>
              <a:t>Specify</a:t>
            </a:r>
            <a:r>
              <a:rPr lang="fr-FR" dirty="0" smtClean="0"/>
              <a:t> the abstract module by </a:t>
            </a:r>
            <a:r>
              <a:rPr lang="fr-FR" dirty="0" err="1" smtClean="0"/>
              <a:t>translating</a:t>
            </a:r>
            <a:r>
              <a:rPr lang="fr-FR" dirty="0" smtClean="0"/>
              <a:t> the original </a:t>
            </a:r>
            <a:r>
              <a:rPr lang="fr-FR" dirty="0" err="1" smtClean="0"/>
              <a:t>procedures</a:t>
            </a:r>
            <a:r>
              <a:rPr lang="fr-FR" dirty="0" smtClean="0"/>
              <a:t> to abstract </a:t>
            </a:r>
            <a:r>
              <a:rPr lang="fr-FR" dirty="0" err="1" smtClean="0"/>
              <a:t>ones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Update the original module to use the </a:t>
            </a:r>
            <a:r>
              <a:rPr lang="fr-FR" smtClean="0"/>
              <a:t>abstract module.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483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76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6</cp:revision>
  <dcterms:created xsi:type="dcterms:W3CDTF">2018-04-13T14:58:54Z</dcterms:created>
  <dcterms:modified xsi:type="dcterms:W3CDTF">2018-04-13T20:40:44Z</dcterms:modified>
</cp:coreProperties>
</file>