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3" r:id="rId14"/>
    <p:sldId id="275" r:id="rId15"/>
    <p:sldId id="272" r:id="rId16"/>
    <p:sldId id="276" r:id="rId17"/>
    <p:sldId id="274" r:id="rId18"/>
    <p:sldId id="277" r:id="rId19"/>
    <p:sldId id="262" r:id="rId20"/>
    <p:sldId id="26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Causal </a:t>
            </a:r>
            <a:r>
              <a:rPr lang="fr-FR" dirty="0" err="1" smtClean="0"/>
              <a:t>Analysis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1: </a:t>
            </a:r>
            <a:r>
              <a:rPr lang="fr-FR" dirty="0" err="1" smtClean="0"/>
              <a:t>Analysing</a:t>
            </a:r>
            <a:r>
              <a:rPr lang="fr-FR" dirty="0" smtClean="0"/>
              <a:t> code &amp; conjectures to </a:t>
            </a:r>
            <a:r>
              <a:rPr lang="fr-FR" dirty="0" err="1" smtClean="0"/>
              <a:t>filter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a (minimal) </a:t>
            </a:r>
            <a:r>
              <a:rPr lang="fr-FR" dirty="0" err="1" smtClean="0"/>
              <a:t>subset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, the </a:t>
            </a:r>
            <a:r>
              <a:rPr lang="fr-FR" dirty="0" err="1" smtClean="0"/>
              <a:t>faulty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post-</a:t>
            </a:r>
            <a:r>
              <a:rPr lang="fr-FR" dirty="0" err="1" smtClean="0"/>
              <a:t>execution</a:t>
            </a:r>
            <a:r>
              <a:rPr lang="fr-FR" dirty="0" smtClean="0"/>
              <a:t> state and </a:t>
            </a:r>
            <a:r>
              <a:rPr lang="fr-FR" dirty="0" err="1" smtClean="0"/>
              <a:t>highlight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us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satisfied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rewind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. At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update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hightlight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new </a:t>
            </a:r>
            <a:r>
              <a:rPr lang="fr-FR" dirty="0" err="1" smtClean="0"/>
              <a:t>constraints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If, at </a:t>
            </a:r>
            <a:r>
              <a:rPr lang="fr-FR" dirty="0" err="1" smtClean="0"/>
              <a:t>some</a:t>
            </a:r>
            <a:r>
              <a:rPr lang="fr-FR" dirty="0" smtClean="0"/>
              <a:t> point </a:t>
            </a:r>
            <a:r>
              <a:rPr lang="fr-FR" dirty="0" err="1" smtClean="0"/>
              <a:t>during</a:t>
            </a:r>
            <a:r>
              <a:rPr lang="fr-FR" dirty="0" smtClean="0"/>
              <a:t> the </a:t>
            </a:r>
            <a:r>
              <a:rPr lang="fr-FR" dirty="0" err="1" smtClean="0"/>
              <a:t>rewind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to express a </a:t>
            </a:r>
            <a:r>
              <a:rPr lang="fr-FR" dirty="0" err="1" smtClean="0"/>
              <a:t>non-existance</a:t>
            </a:r>
            <a:r>
              <a:rPr lang="fr-FR" dirty="0" smtClean="0"/>
              <a:t> (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a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the structure), the user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new conjecture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quantifier alternation).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92" y="393934"/>
            <a:ext cx="2085975" cy="35718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83" y="406399"/>
            <a:ext cx="3351042" cy="3479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t="51658"/>
          <a:stretch/>
        </p:blipFill>
        <p:spPr>
          <a:xfrm>
            <a:off x="2624666" y="259054"/>
            <a:ext cx="3694698" cy="37067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t="5412" r="62140" b="21115"/>
          <a:stretch/>
        </p:blipFill>
        <p:spPr>
          <a:xfrm>
            <a:off x="133069" y="406399"/>
            <a:ext cx="2491597" cy="3412067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endCxn id="4" idx="3"/>
          </p:cNvCxnSpPr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2" y="4281450"/>
            <a:ext cx="2371725" cy="1971675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8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9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0" y="413848"/>
            <a:ext cx="2283689" cy="3910427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3857" y="2199142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73857" y="1762852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582359" y="39522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20" y="405614"/>
            <a:ext cx="2283689" cy="39104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86609" y="1751954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495075" y="2183754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503542" y="3941125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4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5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573857" y="886288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573857" y="3362384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73857" y="582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4476749" y="3356727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476749" y="880720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476749" y="585459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4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Imag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809" y="405614"/>
            <a:ext cx="2283689" cy="3910427"/>
          </a:xfrm>
          <a:prstGeom prst="rect">
            <a:avLst/>
          </a:prstGeom>
        </p:spPr>
      </p:pic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4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5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8361238" y="292531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346623" y="1762944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8355089" y="2194744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8363556" y="3952115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8336763" y="3367717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8336763" y="891710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8336763" y="596449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2: Causal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6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Bridge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a </a:t>
            </a:r>
            <a:r>
              <a:rPr lang="fr-FR" dirty="0" err="1" smtClean="0"/>
              <a:t>specie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749</Words>
  <Application>Microsoft Office PowerPoint</Application>
  <PresentationFormat>Grand écran</PresentationFormat>
  <Paragraphs>80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Idea 1: Analysing code &amp; conjectures to filter important constraints</vt:lpstr>
      <vt:lpstr>Description</vt:lpstr>
      <vt:lpstr>Example: a queue</vt:lpstr>
      <vt:lpstr>Présentation PowerPoint</vt:lpstr>
      <vt:lpstr>Présentation PowerPoint</vt:lpstr>
      <vt:lpstr>Présentation PowerPoint</vt:lpstr>
      <vt:lpstr>Idea 2: Causal Analysis</vt:lpstr>
      <vt:lpstr>Bridge with counterfactual analysis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145</cp:revision>
  <dcterms:created xsi:type="dcterms:W3CDTF">2018-03-20T14:21:31Z</dcterms:created>
  <dcterms:modified xsi:type="dcterms:W3CDTF">2018-03-23T02:44:51Z</dcterms:modified>
</cp:coreProperties>
</file>