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smtClean="0"/>
              <a:t>approches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fail</a:t>
            </a:r>
            <a:r>
              <a:rPr lang="fr-FR" dirty="0" smtClean="0"/>
              <a:t>?)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59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Invariant Synthesis</vt:lpstr>
      <vt:lpstr>Different approches</vt:lpstr>
      <vt:lpstr>Counterexample generalization</vt:lpstr>
      <vt:lpstr>Comparison of different methods</vt:lpstr>
      <vt:lpstr>Examples</vt:lpstr>
      <vt:lpstr>How does it work?</vt:lpstr>
      <vt:lpstr>Guarantees</vt:lpstr>
      <vt:lpstr>Limits (when does it fail?)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6</cp:revision>
  <dcterms:created xsi:type="dcterms:W3CDTF">2018-05-27T14:27:33Z</dcterms:created>
  <dcterms:modified xsi:type="dcterms:W3CDTF">2018-06-16T21:21:10Z</dcterms:modified>
</cp:coreProperties>
</file>