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6" r:id="rId15"/>
    <p:sldId id="275" r:id="rId16"/>
    <p:sldId id="267" r:id="rId17"/>
    <p:sldId id="277" r:id="rId18"/>
    <p:sldId id="278" r:id="rId19"/>
    <p:sldId id="279" r:id="rId20"/>
    <p:sldId id="280" r:id="rId21"/>
    <p:sldId id="281" r:id="rId22"/>
    <p:sldId id="269" r:id="rId23"/>
    <p:sldId id="26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7183" y="2339588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83250" y="3087746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  <a:endParaRPr lang="fr-FR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 smtClean="0"/>
            </a:p>
            <a:p>
              <a:pPr algn="ctr"/>
              <a:r>
                <a:rPr lang="fr-FR" dirty="0" smtClean="0"/>
                <a:t>= </a:t>
              </a:r>
              <a:r>
                <a:rPr lang="fr-FR" dirty="0" smtClean="0"/>
                <a:t>elt2</a:t>
              </a:r>
              <a:endParaRPr lang="fr-FR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fr-FR" dirty="0" smtClean="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  <a:endParaRPr lang="fr-FR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fr-FR" dirty="0" smtClean="0"/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 smtClean="0"/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200" y="1690688"/>
            <a:ext cx="4612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92230"/>
          <a:stretch/>
        </p:blipFill>
        <p:spPr>
          <a:xfrm>
            <a:off x="1965453" y="3817960"/>
            <a:ext cx="3272235" cy="3047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2" y="5017175"/>
            <a:ext cx="4114800" cy="2000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38200" y="4273059"/>
            <a:ext cx="438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27612" y="5367450"/>
            <a:ext cx="46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,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an incorrect invariant.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97656" y="1481118"/>
            <a:ext cx="6079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  <a:endParaRPr lang="fr-FR" dirty="0" smtClean="0"/>
          </a:p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  <a:endParaRPr lang="fr-FR" dirty="0" smtClean="0"/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</a:t>
            </a:r>
            <a:r>
              <a:rPr lang="fr-FR" dirty="0" smtClean="0"/>
              <a:t>om(1)</a:t>
            </a:r>
            <a:endParaRPr lang="fr-FR" dirty="0" smtClean="0"/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</a:t>
            </a:r>
            <a:r>
              <a:rPr lang="fr-FR" dirty="0"/>
              <a:t>)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r>
              <a:rPr lang="fr-FR" dirty="0" smtClean="0"/>
              <a:t>, and</a:t>
            </a:r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</a:t>
            </a:r>
            <a:r>
              <a:rPr lang="fr-FR" dirty="0" smtClean="0"/>
              <a:t>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771787" y="2395914"/>
            <a:ext cx="3259290" cy="2197001"/>
            <a:chOff x="3350534" y="2813466"/>
            <a:chExt cx="3479956" cy="2452412"/>
          </a:xfrm>
        </p:grpSpPr>
        <p:grpSp>
          <p:nvGrpSpPr>
            <p:cNvPr id="16" name="Groupe 1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  <a:endParaRPr lang="fr-FR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655361" y="4494877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 smtClean="0"/>
            </a:p>
            <a:p>
              <a:pPr algn="ctr"/>
              <a:r>
                <a:rPr lang="fr-FR" dirty="0" smtClean="0"/>
                <a:t>dom</a:t>
              </a:r>
              <a:endParaRPr lang="fr-FR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9997" y="3221348"/>
              <a:ext cx="798036" cy="1154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elt</a:t>
              </a:r>
              <a:endParaRPr lang="fr-FR" dirty="0" smtClean="0"/>
            </a:p>
            <a:p>
              <a:pPr algn="ctr"/>
              <a:r>
                <a:rPr lang="fr-FR" dirty="0" smtClean="0"/>
                <a:t>~dom</a:t>
              </a:r>
              <a:endParaRPr lang="fr-FR" dirty="0" smtClean="0"/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  <a:endParaRPr lang="fr-FR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762412" y="3905937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res</a:t>
              </a:r>
              <a:endParaRPr lang="fr-FR" dirty="0" smtClean="0"/>
            </a:p>
          </p:txBody>
        </p:sp>
        <p:cxnSp>
          <p:nvCxnSpPr>
            <p:cNvPr id="26" name="Connecteur droit avec flèche 25"/>
            <p:cNvCxnSpPr>
              <a:stCxn id="18" idx="3"/>
              <a:endCxn id="20" idx="1"/>
            </p:cNvCxnSpPr>
            <p:nvPr/>
          </p:nvCxnSpPr>
          <p:spPr>
            <a:xfrm>
              <a:off x="4458033" y="3798514"/>
              <a:ext cx="1304378" cy="38541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681928" y="3645260"/>
              <a:ext cx="920898" cy="4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7" idx="3"/>
            <a:endCxn id="20" idx="1"/>
          </p:cNvCxnSpPr>
          <p:nvPr/>
        </p:nvCxnSpPr>
        <p:spPr>
          <a:xfrm flipV="1">
            <a:off x="3804717" y="3623647"/>
            <a:ext cx="1226009" cy="5639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032724" y="3842801"/>
            <a:ext cx="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~f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42587" y="2188276"/>
            <a:ext cx="137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</a:t>
            </a:r>
            <a:r>
              <a:rPr lang="fr-FR" dirty="0"/>
              <a:t>=0</a:t>
            </a:r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818351" y="299091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46844" y="2188276"/>
            <a:ext cx="1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</a:t>
            </a:r>
            <a:r>
              <a:rPr lang="fr-FR" dirty="0" err="1" smtClean="0"/>
              <a:t>lt</a:t>
            </a:r>
            <a:r>
              <a:rPr lang="fr-FR" dirty="0" smtClean="0"/>
              <a:t>=A</a:t>
            </a:r>
            <a:endParaRPr lang="fr-FR" dirty="0" smtClean="0"/>
          </a:p>
          <a:p>
            <a:r>
              <a:rPr lang="fr-FR" dirty="0" err="1" smtClean="0"/>
              <a:t>res</a:t>
            </a:r>
            <a:r>
              <a:rPr lang="fr-FR" dirty="0" smtClean="0"/>
              <a:t>=C</a:t>
            </a:r>
            <a:endParaRPr lang="fr-FR" dirty="0" smtClean="0"/>
          </a:p>
          <a:p>
            <a:r>
              <a:rPr lang="fr-FR" dirty="0" smtClean="0"/>
              <a:t>~dom(A)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dom(B)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~f(A,C)</a:t>
            </a:r>
          </a:p>
          <a:p>
            <a:r>
              <a:rPr lang="fr-FR" dirty="0" smtClean="0"/>
              <a:t>~f(B,C)</a:t>
            </a:r>
            <a:endParaRPr lang="fr-FR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12486" y="1632426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46843" y="3612333"/>
            <a:ext cx="1056351" cy="3302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703923" y="298926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68644" y="2333341"/>
            <a:ext cx="125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B~=</a:t>
            </a:r>
            <a:r>
              <a:rPr lang="fr-FR" dirty="0" err="1" smtClean="0"/>
              <a:t>elt</a:t>
            </a:r>
            <a:endParaRPr lang="fr-FR" dirty="0" smtClean="0"/>
          </a:p>
          <a:p>
            <a:r>
              <a:rPr lang="fr-FR" dirty="0" smtClean="0"/>
              <a:t>~dom(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dom(B)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~f(</a:t>
            </a:r>
            <a:r>
              <a:rPr lang="fr-FR" dirty="0" err="1" smtClean="0"/>
              <a:t>elt,res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~f(</a:t>
            </a:r>
            <a:r>
              <a:rPr lang="fr-FR" dirty="0" err="1" smtClean="0"/>
              <a:t>B,res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574728" y="3510714"/>
            <a:ext cx="1056351" cy="31957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88476" y="5063476"/>
            <a:ext cx="5042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 (</a:t>
            </a:r>
            <a:r>
              <a:rPr lang="fr-FR" dirty="0" err="1" smtClean="0"/>
              <a:t>here</a:t>
            </a:r>
            <a:r>
              <a:rPr lang="fr-FR" dirty="0" smtClean="0"/>
              <a:t>, the value of </a:t>
            </a:r>
            <a:r>
              <a:rPr lang="fr-FR" i="1" dirty="0" err="1" smtClean="0"/>
              <a:t>res</a:t>
            </a:r>
            <a:r>
              <a:rPr lang="fr-FR" dirty="0" smtClean="0"/>
              <a:t>):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smtClean="0"/>
              <a:t>proposition of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3"/>
          </p:cNvCxnSpPr>
          <p:nvPr/>
        </p:nvCxnSpPr>
        <p:spPr>
          <a:xfrm>
            <a:off x="3703194" y="3777467"/>
            <a:ext cx="2923943" cy="24965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2" idx="2"/>
          </p:cNvCxnSpPr>
          <p:nvPr/>
        </p:nvCxnSpPr>
        <p:spPr>
          <a:xfrm>
            <a:off x="5102904" y="3830287"/>
            <a:ext cx="1524233" cy="24437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627137" y="6003705"/>
            <a:ext cx="45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an </a:t>
            </a:r>
            <a:r>
              <a:rPr lang="fr-FR" dirty="0" err="1" smtClean="0"/>
              <a:t>other</a:t>
            </a:r>
            <a:r>
              <a:rPr lang="fr-FR" dirty="0" smtClean="0"/>
              <a:t> value </a:t>
            </a:r>
            <a:r>
              <a:rPr lang="fr-FR" i="1" dirty="0" smtClean="0"/>
              <a:t>D</a:t>
            </a:r>
            <a:r>
              <a:rPr lang="fr-FR" dirty="0" smtClean="0"/>
              <a:t> in </a:t>
            </a:r>
            <a:r>
              <a:rPr lang="fr-FR" i="1" dirty="0" smtClean="0"/>
              <a:t>b</a:t>
            </a:r>
            <a:r>
              <a:rPr lang="fr-FR" dirty="0" smtClean="0"/>
              <a:t>, the </a:t>
            </a:r>
            <a:r>
              <a:rPr lang="fr-FR" dirty="0" err="1" smtClean="0"/>
              <a:t>constraint</a:t>
            </a:r>
            <a:r>
              <a:rPr lang="fr-FR" dirty="0" smtClean="0"/>
              <a:t> ~f(B,D)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5"/>
          <a:srcRect l="14091" t="-12015" b="-1"/>
          <a:stretch/>
        </p:blipFill>
        <p:spPr>
          <a:xfrm>
            <a:off x="325925" y="4671423"/>
            <a:ext cx="5948953" cy="23472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1284" y="4140796"/>
            <a:ext cx="47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shorter</a:t>
            </a:r>
            <a:r>
              <a:rPr lang="fr-FR" dirty="0" smtClean="0"/>
              <a:t> and more </a:t>
            </a:r>
            <a:r>
              <a:rPr lang="fr-FR" dirty="0" err="1" smtClean="0"/>
              <a:t>general</a:t>
            </a:r>
            <a:r>
              <a:rPr lang="fr-FR" dirty="0" smtClean="0"/>
              <a:t> invariants.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the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 smtClean="0"/>
              <a:t>, and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depend</a:t>
            </a:r>
            <a:r>
              <a:rPr lang="fr-FR" dirty="0" smtClean="0"/>
              <a:t> on the model. It </a:t>
            </a:r>
            <a:r>
              <a:rPr lang="fr-FR" dirty="0" err="1" smtClean="0"/>
              <a:t>will</a:t>
            </a:r>
            <a:r>
              <a:rPr lang="fr-FR" dirty="0" smtClean="0"/>
              <a:t> permit to know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an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or not</a:t>
            </a:r>
            <a:r>
              <a:rPr lang="fr-FR" dirty="0" smtClean="0"/>
              <a:t>, and,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analyses,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invariant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first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1628" y="2442389"/>
            <a:ext cx="6079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4169872" y="2788982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  <a:endParaRPr lang="fr-FR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 smtClean="0"/>
            </a:p>
            <a:p>
              <a:pPr algn="ctr"/>
              <a:r>
                <a:rPr lang="fr-FR" dirty="0" smtClean="0"/>
                <a:t>= </a:t>
              </a:r>
              <a:r>
                <a:rPr lang="fr-FR" dirty="0" smtClean="0"/>
                <a:t>elt2</a:t>
              </a:r>
              <a:endParaRPr lang="fr-FR" dirty="0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fr-FR" dirty="0" smtClean="0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  <a:endParaRPr lang="fr-FR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  <a:endParaRPr lang="fr-FR" dirty="0" smtClean="0"/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 smtClean="0"/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23910" y="3550384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90566"/>
            <a:ext cx="643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analyse the conjecture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 smtClean="0"/>
              <a:t> 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break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as few </a:t>
            </a:r>
            <a:r>
              <a:rPr lang="fr-FR" dirty="0" err="1" smtClean="0"/>
              <a:t>constraints</a:t>
            </a:r>
            <a:r>
              <a:rPr lang="fr-FR" dirty="0" smtClean="0"/>
              <a:t> as possible).</a:t>
            </a:r>
          </a:p>
          <a:p>
            <a:endParaRPr lang="fr-FR" dirty="0"/>
          </a:p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roll back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update </a:t>
            </a:r>
            <a:r>
              <a:rPr lang="fr-FR" dirty="0" err="1" smtClean="0"/>
              <a:t>this</a:t>
            </a:r>
            <a:r>
              <a:rPr lang="fr-FR" dirty="0" smtClean="0"/>
              <a:t> set of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endParaRPr lang="fr-FR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1943035" y="3298290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  <p:pic>
        <p:nvPicPr>
          <p:cNvPr id="25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3357284" y="3575725"/>
            <a:ext cx="4081938" cy="322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7252" y="3232087"/>
            <a:ext cx="764263" cy="1203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33506"/>
            <a:ext cx="90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</a:t>
            </a:r>
            <a:r>
              <a:rPr lang="fr-FR" dirty="0" smtClean="0"/>
              <a:t>0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lt</a:t>
            </a:r>
            <a:r>
              <a:rPr lang="fr-FR" dirty="0" smtClean="0"/>
              <a:t>=0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3" name="Groupe 12"/>
          <p:cNvGrpSpPr/>
          <p:nvPr/>
        </p:nvGrpSpPr>
        <p:grpSpPr>
          <a:xfrm>
            <a:off x="838201" y="1866437"/>
            <a:ext cx="2345159" cy="1385182"/>
            <a:chOff x="838201" y="1866437"/>
            <a:chExt cx="2345159" cy="1385182"/>
          </a:xfrm>
        </p:grpSpPr>
        <p:sp>
          <p:nvSpPr>
            <p:cNvPr id="24" name="ZoneTexte 23"/>
            <p:cNvSpPr txBox="1"/>
            <p:nvPr/>
          </p:nvSpPr>
          <p:spPr>
            <a:xfrm>
              <a:off x="1888714" y="2051290"/>
              <a:ext cx="12946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0:a~=1:a</a:t>
              </a:r>
            </a:p>
            <a:p>
              <a:r>
                <a:rPr lang="fr-FR" dirty="0" smtClean="0"/>
                <a:t>0:a~=2:a</a:t>
              </a:r>
            </a:p>
            <a:p>
              <a:r>
                <a:rPr lang="fr-FR" dirty="0" smtClean="0"/>
                <a:t>1:a~=2:a</a:t>
              </a:r>
            </a:p>
            <a:p>
              <a:r>
                <a:rPr lang="fr-FR" dirty="0" smtClean="0"/>
                <a:t>0:b~=1:b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1" y="1866437"/>
              <a:ext cx="764263" cy="10313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Espace réservé du contenu 3"/>
          <p:cNvPicPr>
            <a:picLocks noChangeAspect="1"/>
          </p:cNvPicPr>
          <p:nvPr/>
        </p:nvPicPr>
        <p:blipFill rotWithShape="1">
          <a:blip r:embed="rId2"/>
          <a:srcRect l="6960" t="63341" r="68236" b="33452"/>
          <a:stretch/>
        </p:blipFill>
        <p:spPr>
          <a:xfrm>
            <a:off x="3306074" y="2803786"/>
            <a:ext cx="1466661" cy="2172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508612" y="3417513"/>
            <a:ext cx="113500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522457" y="3591843"/>
            <a:ext cx="252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Argument of the action</a:t>
            </a:r>
          </a:p>
        </p:txBody>
      </p:sp>
      <p:cxnSp>
        <p:nvCxnSpPr>
          <p:cNvPr id="11" name="Connecteur droit avec flèche 10"/>
          <p:cNvCxnSpPr>
            <a:endCxn id="24" idx="3"/>
          </p:cNvCxnSpPr>
          <p:nvPr/>
        </p:nvCxnSpPr>
        <p:spPr>
          <a:xfrm flipH="1" flipV="1">
            <a:off x="3183360" y="2651455"/>
            <a:ext cx="1859420" cy="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Espace réservé du contenu 3"/>
          <p:cNvPicPr>
            <a:picLocks noChangeAspect="1"/>
          </p:cNvPicPr>
          <p:nvPr/>
        </p:nvPicPr>
        <p:blipFill rotWithShape="1">
          <a:blip r:embed="rId2"/>
          <a:srcRect l="7833" t="60070" r="50369" b="36726"/>
          <a:stretch/>
        </p:blipFill>
        <p:spPr>
          <a:xfrm>
            <a:off x="2909025" y="5335121"/>
            <a:ext cx="2471595" cy="217285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H="1" flipV="1">
            <a:off x="2994804" y="5172103"/>
            <a:ext cx="1859420" cy="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5236164" y="1566826"/>
            <a:ext cx="2345160" cy="2585323"/>
            <a:chOff x="5236164" y="1566826"/>
            <a:chExt cx="2345160" cy="2585323"/>
          </a:xfrm>
        </p:grpSpPr>
        <p:grpSp>
          <p:nvGrpSpPr>
            <p:cNvPr id="44" name="Groupe 43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92022" y="4005526"/>
            <a:ext cx="2345160" cy="2585323"/>
            <a:chOff x="5236164" y="1566826"/>
            <a:chExt cx="2345160" cy="2585323"/>
          </a:xfrm>
        </p:grpSpPr>
        <p:grpSp>
          <p:nvGrpSpPr>
            <p:cNvPr id="70" name="Groupe 69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252805" y="4042459"/>
            <a:ext cx="2345160" cy="2585323"/>
            <a:chOff x="5252805" y="4042459"/>
            <a:chExt cx="2345160" cy="2585323"/>
          </a:xfrm>
        </p:grpSpPr>
        <p:grpSp>
          <p:nvGrpSpPr>
            <p:cNvPr id="75" name="Groupe 74"/>
            <p:cNvGrpSpPr/>
            <p:nvPr/>
          </p:nvGrpSpPr>
          <p:grpSpPr>
            <a:xfrm>
              <a:off x="5252805" y="4042459"/>
              <a:ext cx="2345160" cy="2585323"/>
              <a:chOff x="5236164" y="1566826"/>
              <a:chExt cx="2345160" cy="2585323"/>
            </a:xfrm>
          </p:grpSpPr>
          <p:grpSp>
            <p:nvGrpSpPr>
              <p:cNvPr id="76" name="Groupe 75"/>
              <p:cNvGrpSpPr/>
              <p:nvPr/>
            </p:nvGrpSpPr>
            <p:grpSpPr>
              <a:xfrm>
                <a:off x="5236164" y="1566826"/>
                <a:ext cx="2345160" cy="2585323"/>
                <a:chOff x="813723" y="4193611"/>
                <a:chExt cx="2345160" cy="2585323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813723" y="4193611"/>
                  <a:ext cx="90911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 smtClean="0"/>
                </a:p>
                <a:p>
                  <a:r>
                    <a:rPr lang="fr-FR" dirty="0" smtClean="0"/>
                    <a:t>elt1=2</a:t>
                  </a:r>
                  <a:endParaRPr lang="fr-FR" dirty="0"/>
                </a:p>
                <a:p>
                  <a:r>
                    <a:rPr lang="fr-FR" dirty="0"/>
                    <a:t>elt2=1</a:t>
                  </a:r>
                </a:p>
                <a:p>
                  <a:r>
                    <a:rPr lang="fr-FR" dirty="0"/>
                    <a:t>f(0)=1</a:t>
                  </a:r>
                  <a:br>
                    <a:rPr lang="fr-FR" dirty="0"/>
                  </a:br>
                  <a:r>
                    <a:rPr lang="fr-FR" dirty="0"/>
                    <a:t>f(1)=1</a:t>
                  </a:r>
                  <a:br>
                    <a:rPr lang="fr-FR" dirty="0"/>
                  </a:br>
                  <a:r>
                    <a:rPr lang="fr-FR" dirty="0"/>
                    <a:t>f(2)=</a:t>
                  </a:r>
                  <a:r>
                    <a:rPr lang="fr-FR" dirty="0" smtClean="0"/>
                    <a:t>0</a:t>
                  </a:r>
                </a:p>
                <a:p>
                  <a:r>
                    <a:rPr lang="fr-FR" dirty="0" err="1" smtClean="0"/>
                    <a:t>elt</a:t>
                  </a:r>
                  <a:r>
                    <a:rPr lang="fr-FR" dirty="0" smtClean="0"/>
                    <a:t>=0</a:t>
                  </a:r>
                  <a:endParaRPr lang="fr-FR" dirty="0"/>
                </a:p>
                <a:p>
                  <a:endParaRPr lang="fr-FR" dirty="0" smtClean="0"/>
                </a:p>
                <a:p>
                  <a:endParaRPr lang="fr-FR" dirty="0" smtClean="0"/>
                </a:p>
              </p:txBody>
            </p:sp>
            <p:sp>
              <p:nvSpPr>
                <p:cNvPr id="79" name="ZoneTexte 78"/>
                <p:cNvSpPr txBox="1"/>
                <p:nvPr/>
              </p:nvSpPr>
              <p:spPr>
                <a:xfrm>
                  <a:off x="1864237" y="4711395"/>
                  <a:ext cx="129464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0:a~=1:a</a:t>
                  </a:r>
                </a:p>
                <a:p>
                  <a:r>
                    <a:rPr lang="fr-FR" dirty="0" smtClean="0"/>
                    <a:t>0:a~=2:a</a:t>
                  </a:r>
                </a:p>
                <a:p>
                  <a:r>
                    <a:rPr lang="fr-FR" dirty="0" smtClean="0"/>
                    <a:t>1:a~=2:a</a:t>
                  </a:r>
                </a:p>
                <a:p>
                  <a:r>
                    <a:rPr lang="fr-FR" dirty="0" smtClean="0"/>
                    <a:t>0:b~=1:b</a:t>
                  </a:r>
                  <a:endParaRPr lang="fr-FR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13723" y="4811607"/>
                  <a:ext cx="764263" cy="821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236164" y="3244082"/>
                <a:ext cx="764263" cy="3372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986862" y="1344527"/>
            <a:ext cx="2345160" cy="2308324"/>
            <a:chOff x="5252805" y="4042459"/>
            <a:chExt cx="2345160" cy="2308324"/>
          </a:xfrm>
        </p:grpSpPr>
        <p:grpSp>
          <p:nvGrpSpPr>
            <p:cNvPr id="37" name="Groupe 36"/>
            <p:cNvGrpSpPr/>
            <p:nvPr/>
          </p:nvGrpSpPr>
          <p:grpSpPr>
            <a:xfrm>
              <a:off x="5252805" y="4042459"/>
              <a:ext cx="2345160" cy="2308324"/>
              <a:chOff x="813723" y="4193611"/>
              <a:chExt cx="2345160" cy="2308324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813723" y="4193611"/>
                <a:ext cx="909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802902" y="1744397"/>
            <a:ext cx="20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802455"/>
            <a:ext cx="44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for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3"/>
          <a:stretch/>
        </p:blipFill>
        <p:spPr>
          <a:xfrm>
            <a:off x="838200" y="5465600"/>
            <a:ext cx="6258798" cy="6518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t="36846" r="30694" b="34300"/>
          <a:stretch/>
        </p:blipFill>
        <p:spPr>
          <a:xfrm>
            <a:off x="2147324" y="4848594"/>
            <a:ext cx="3780103" cy="1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2902" y="1744397"/>
            <a:ext cx="46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-1" t="1084" r="171" b="2183"/>
          <a:stretch/>
        </p:blipFill>
        <p:spPr>
          <a:xfrm>
            <a:off x="838200" y="2236206"/>
            <a:ext cx="5444905" cy="5522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l="12262"/>
          <a:stretch/>
        </p:blipFill>
        <p:spPr>
          <a:xfrm>
            <a:off x="652199" y="4104616"/>
            <a:ext cx="7061667" cy="4953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596826" y="3835395"/>
            <a:ext cx="3000040" cy="237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826" y="3103781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one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652199" y="5566397"/>
            <a:ext cx="3000040" cy="23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28269" t="1" b="450"/>
          <a:stretch/>
        </p:blipFill>
        <p:spPr>
          <a:xfrm>
            <a:off x="652199" y="5803589"/>
            <a:ext cx="2480150" cy="1611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52435" y="4976896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still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invariant: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(</a:t>
            </a:r>
            <a:r>
              <a:rPr lang="fr-FR" dirty="0" err="1" smtClean="0">
                <a:solidFill>
                  <a:schemeClr val="dk1"/>
                </a:solidFill>
              </a:rPr>
              <a:t>still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characterized</a:t>
            </a:r>
            <a:r>
              <a:rPr lang="fr-FR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319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Fail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dirty="0" smtClean="0"/>
                        <a:t> no </a:t>
                      </a:r>
                      <a:r>
                        <a:rPr lang="fr-FR" dirty="0" err="1" smtClean="0"/>
                        <a:t>universal</a:t>
                      </a:r>
                      <a:r>
                        <a:rPr lang="fr-FR" dirty="0" smtClean="0"/>
                        <a:t> invariant </a:t>
                      </a:r>
                      <a:r>
                        <a:rPr lang="fr-FR" dirty="0" err="1" smtClean="0"/>
                        <a:t>exists</a:t>
                      </a:r>
                      <a:r>
                        <a:rPr lang="fr-FR" dirty="0" smtClean="0"/>
                        <a:t>.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checked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30"/>
            <a:ext cx="10515600" cy="989294"/>
          </a:xfrm>
        </p:spPr>
        <p:txBody>
          <a:bodyPr/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528482" y="325418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88452" y="491922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452" y="377293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50342" y="325418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56529" y="378966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53864" y="426151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53864" y="426151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817223" y="393047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35484" y="444618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a formula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1219</Words>
  <Application>Microsoft Office PowerPoint</Application>
  <PresentationFormat>Grand écran</PresentationFormat>
  <Paragraphs>297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Generalization with code analysis</vt:lpstr>
      <vt:lpstr>Example 1</vt:lpstr>
      <vt:lpstr>Example 1</vt:lpstr>
      <vt:lpstr>Example 1</vt:lpstr>
      <vt:lpstr>Example 1</vt:lpstr>
      <vt:lpstr>Example 1</vt:lpstr>
      <vt:lpstr>Example 2</vt:lpstr>
      <vt:lpstr>Guarantees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145</cp:revision>
  <dcterms:created xsi:type="dcterms:W3CDTF">2018-05-27T14:27:33Z</dcterms:created>
  <dcterms:modified xsi:type="dcterms:W3CDTF">2018-06-18T03:24:13Z</dcterms:modified>
</cp:coreProperties>
</file>