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</a:t>
            </a:r>
            <a:r>
              <a:rPr lang="fr-FR" dirty="0" err="1" smtClean="0"/>
              <a:t>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66594"/>
              </p:ext>
            </p:extLst>
          </p:nvPr>
        </p:nvGraphicFramePr>
        <p:xfrm>
          <a:off x="838200" y="1430711"/>
          <a:ext cx="10515600" cy="52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∃∀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∃∀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∃∀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Idem.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Correctness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checked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using</a:t>
                      </a:r>
                      <a:r>
                        <a:rPr lang="fr-FR" dirty="0" smtClean="0"/>
                        <a:t> model </a:t>
                      </a:r>
                      <a:r>
                        <a:rPr lang="fr-FR" dirty="0" err="1" smtClean="0"/>
                        <a:t>checking</a:t>
                      </a:r>
                      <a:r>
                        <a:rPr lang="fr-F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9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fail</a:t>
            </a:r>
            <a:r>
              <a:rPr lang="fr-FR" dirty="0" smtClean="0"/>
              <a:t>?)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59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273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Examples</vt:lpstr>
      <vt:lpstr>How does it work?</vt:lpstr>
      <vt:lpstr>Guarantees</vt:lpstr>
      <vt:lpstr>Limits (when does it fail?)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28</cp:revision>
  <dcterms:created xsi:type="dcterms:W3CDTF">2018-05-27T14:27:33Z</dcterms:created>
  <dcterms:modified xsi:type="dcterms:W3CDTF">2018-06-16T23:10:09Z</dcterms:modified>
</cp:coreProperties>
</file>