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Montserrat Black"/>
      <p:regular r:id="rId13"/>
    </p:embeddedFont>
    <p:embeddedFont>
      <p:font typeface="Montserrat Black"/>
      <p:regular r:id="rId14"/>
    </p:embeddedFont>
    <p:embeddedFont>
      <p:font typeface="Inconsolata"/>
      <p:regular r:id="rId15"/>
    </p:embeddedFont>
    <p:embeddedFont>
      <p:font typeface="Inconsolata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9150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Big Data Project: Student Performance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5800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uses Big Data tools for student performance analysis, offering quick insights and visualizations.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0389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                               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57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                                  By Eramalappa Gari Shanmuka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2750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                                  Muniswaran 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83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13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Analyze and classify student performance. Use Python and Big Data tools. Process student data and categorize by performance level.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540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Internal marks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96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Attendance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384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External exam scores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012394"/>
            <a:ext cx="6244709" cy="427267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93790" y="67953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Categorize students into: Excellent, Good, Average, Needs Improvement. The system automates the classification based on total performance.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8112"/>
            <a:ext cx="72119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Tools and Technologies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0051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99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Python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484727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programming language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446" y="320051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99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484727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Pandas, NumPy, Matplotlib, Seaborn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221" y="320051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99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Platform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484727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Windows/Linux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0997" y="3200519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99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IDE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484727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VS Code, Jupyter, PyCharm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546568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These tools enable data processing, analysis, and visualization. The input format is CSV, containing student details and marks for efficient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646902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Workflow and Features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Loading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student data from CSV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341649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Performance Calculation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Calculate total performance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Classification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Classify into categories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Saving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 analyzed data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Visualization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Generate visualizations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1279" y="558998"/>
            <a:ext cx="5956459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Visualization Insights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939879" y="1498759"/>
            <a:ext cx="22860" cy="5292804"/>
          </a:xfrm>
          <a:prstGeom prst="roundRect">
            <a:avLst>
              <a:gd name="adj" fmla="val 4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145619" y="1944529"/>
            <a:ext cx="609600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711279" y="1727359"/>
            <a:ext cx="457200" cy="457200"/>
          </a:xfrm>
          <a:prstGeom prst="roundRect">
            <a:avLst>
              <a:gd name="adj" fmla="val 20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79" y="1765459"/>
            <a:ext cx="304800" cy="3810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56078" y="1701879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Pie Charts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1956078" y="2141339"/>
            <a:ext cx="647664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Percentage in each category</a:t>
            </a:r>
            <a:endParaRPr lang="en-US" sz="1600" dirty="0"/>
          </a:p>
        </p:txBody>
      </p:sp>
      <p:sp>
        <p:nvSpPr>
          <p:cNvPr id="10" name="Shape 6"/>
          <p:cNvSpPr/>
          <p:nvPr/>
        </p:nvSpPr>
        <p:spPr>
          <a:xfrm>
            <a:off x="1145619" y="3318510"/>
            <a:ext cx="609600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1" name="Shape 7"/>
          <p:cNvSpPr/>
          <p:nvPr/>
        </p:nvSpPr>
        <p:spPr>
          <a:xfrm>
            <a:off x="711279" y="3101340"/>
            <a:ext cx="457200" cy="457200"/>
          </a:xfrm>
          <a:prstGeom prst="roundRect">
            <a:avLst>
              <a:gd name="adj" fmla="val 20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79" y="3139440"/>
            <a:ext cx="304800" cy="3810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956078" y="3075861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Bar Graphs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1956078" y="3515320"/>
            <a:ext cx="647664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Scores across gender and semester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1145619" y="4692491"/>
            <a:ext cx="609600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6" name="Shape 11"/>
          <p:cNvSpPr/>
          <p:nvPr/>
        </p:nvSpPr>
        <p:spPr>
          <a:xfrm>
            <a:off x="711279" y="4475321"/>
            <a:ext cx="457200" cy="457200"/>
          </a:xfrm>
          <a:prstGeom prst="roundRect">
            <a:avLst>
              <a:gd name="adj" fmla="val 20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79" y="4513421"/>
            <a:ext cx="304800" cy="3810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956078" y="4449842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Heatmaps</a:t>
            </a:r>
            <a:endParaRPr lang="en-US" sz="2000" dirty="0"/>
          </a:p>
        </p:txBody>
      </p:sp>
      <p:sp>
        <p:nvSpPr>
          <p:cNvPr id="19" name="Text 13"/>
          <p:cNvSpPr/>
          <p:nvPr/>
        </p:nvSpPr>
        <p:spPr>
          <a:xfrm>
            <a:off x="1956078" y="4889302"/>
            <a:ext cx="647664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Attendance vs. Scores</a:t>
            </a:r>
            <a:endParaRPr lang="en-US" sz="1600" dirty="0"/>
          </a:p>
        </p:txBody>
      </p:sp>
      <p:sp>
        <p:nvSpPr>
          <p:cNvPr id="20" name="Shape 14"/>
          <p:cNvSpPr/>
          <p:nvPr/>
        </p:nvSpPr>
        <p:spPr>
          <a:xfrm>
            <a:off x="1145619" y="6066473"/>
            <a:ext cx="609600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1" name="Shape 15"/>
          <p:cNvSpPr/>
          <p:nvPr/>
        </p:nvSpPr>
        <p:spPr>
          <a:xfrm>
            <a:off x="711279" y="5849303"/>
            <a:ext cx="457200" cy="457200"/>
          </a:xfrm>
          <a:prstGeom prst="roundRect">
            <a:avLst>
              <a:gd name="adj" fmla="val 200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9050" dir="2700000">
              <a:srgbClr val="151617">
                <a:alpha val="100000"/>
              </a:srgbClr>
            </a:outerShdw>
          </a:effectLst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79" y="5887403"/>
            <a:ext cx="304800" cy="3810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1956078" y="582382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Tables</a:t>
            </a:r>
            <a:endParaRPr lang="en-US" sz="2000" dirty="0"/>
          </a:p>
        </p:txBody>
      </p:sp>
      <p:sp>
        <p:nvSpPr>
          <p:cNvPr id="24" name="Text 17"/>
          <p:cNvSpPr/>
          <p:nvPr/>
        </p:nvSpPr>
        <p:spPr>
          <a:xfrm>
            <a:off x="1956078" y="6263283"/>
            <a:ext cx="6476643" cy="325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Clear breakdown by category</a:t>
            </a:r>
            <a:endParaRPr lang="en-US" sz="1600" dirty="0"/>
          </a:p>
        </p:txBody>
      </p:sp>
      <p:sp>
        <p:nvSpPr>
          <p:cNvPr id="25" name="Text 18"/>
          <p:cNvSpPr/>
          <p:nvPr/>
        </p:nvSpPr>
        <p:spPr>
          <a:xfrm>
            <a:off x="711279" y="7020163"/>
            <a:ext cx="77214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Visualizations provide clear and actionable insights. They enhance understanding of student performance metrics.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2441" y="554831"/>
            <a:ext cx="6446163" cy="630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Outcomes and Benefits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192441" y="1487805"/>
            <a:ext cx="7731919" cy="1177647"/>
          </a:xfrm>
          <a:prstGeom prst="roundRect">
            <a:avLst>
              <a:gd name="adj" fmla="val 7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01753" y="1697117"/>
            <a:ext cx="2521982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Quick Analysis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401753" y="2133243"/>
            <a:ext cx="731329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Rule-based analysis without ML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92441" y="2867144"/>
            <a:ext cx="7731919" cy="1177647"/>
          </a:xfrm>
          <a:prstGeom prst="roundRect">
            <a:avLst>
              <a:gd name="adj" fmla="val 7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401753" y="3076456"/>
            <a:ext cx="2521982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Faculty Support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401753" y="3512582"/>
            <a:ext cx="731329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students needing support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92441" y="4246483"/>
            <a:ext cx="7731919" cy="1177647"/>
          </a:xfrm>
          <a:prstGeom prst="roundRect">
            <a:avLst>
              <a:gd name="adj" fmla="val 7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401753" y="4455795"/>
            <a:ext cx="2521982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 Insights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401753" y="4891921"/>
            <a:ext cx="731329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Better decision-making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92441" y="5625822"/>
            <a:ext cx="7731919" cy="1177647"/>
          </a:xfrm>
          <a:prstGeom prst="roundRect">
            <a:avLst>
              <a:gd name="adj" fmla="val 77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401753" y="5835134"/>
            <a:ext cx="2521982" cy="315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Reusability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401753" y="6271260"/>
            <a:ext cx="7313295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Reusable for future batches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6192441" y="7030403"/>
            <a:ext cx="7731919" cy="645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project offers quick analysis, visual insights, and reusability. It aids faculty in supporting students and making informed decisions.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2025-04-21T02:38:28Z</dcterms:created>
  <dcterms:modified xsi:type="dcterms:W3CDTF">2025-04-21T02:38:28Z</dcterms:modified>
</cp:coreProperties>
</file>