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61" r:id="rId2"/>
    <p:sldId id="272" r:id="rId3"/>
    <p:sldId id="260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1pPr>
    <a:lvl2pPr marL="34811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2pPr>
    <a:lvl3pPr marL="696224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3pPr>
    <a:lvl4pPr marL="1044336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4pPr>
    <a:lvl5pPr marL="1392448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5pPr>
    <a:lvl6pPr marL="174056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6pPr>
    <a:lvl7pPr marL="208867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7pPr>
    <a:lvl8pPr marL="2436785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8pPr>
    <a:lvl9pPr marL="2784897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>
    <p:extLst>
      <p:ext uri="{19B8F6BF-5375-455C-9EA6-DF929625EA0E}">
        <p15:presenceInfo xmlns:p15="http://schemas.microsoft.com/office/powerpoint/2012/main" userId="562901687bfa86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9FF"/>
    <a:srgbClr val="EBF5FF"/>
    <a:srgbClr val="404040"/>
    <a:srgbClr val="CC3300"/>
    <a:srgbClr val="59595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17" autoAdjust="0"/>
    <p:restoredTop sz="94627" autoAdjust="0"/>
  </p:normalViewPr>
  <p:slideViewPr>
    <p:cSldViewPr snapToGrid="0" snapToObjects="1">
      <p:cViewPr varScale="1">
        <p:scale>
          <a:sx n="97" d="100"/>
          <a:sy n="97" d="100"/>
        </p:scale>
        <p:origin x="492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3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82E194-5F4D-D546-B6AB-8CE76E701C5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036F9F-EA3B-B34F-A1C7-6344C095DFA6}"/>
              </a:ext>
            </a:extLst>
          </p:cNvPr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F245CF15-C21A-DB49-ADD6-938BF84900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E873955E-45C8-7D4D-96BD-0865F824821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AA5E4D1-0C15-6E42-8A96-56A2FAC2C932}"/>
                </a:ext>
              </a:extLst>
            </p:cNvPr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A5366ED-2C5C-7340-A404-02F8525C4AC5}"/>
                </a:ext>
              </a:extLst>
            </p:cNvPr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6DECA95E-7DA2-B244-8301-1CD29D3E46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B8F9C76-3A9D-1A46-9C81-F0ECE95B54C1}"/>
                </a:ext>
              </a:extLst>
            </p:cNvPr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>
              <a:extLst>
                <a:ext uri="{FF2B5EF4-FFF2-40B4-BE49-F238E27FC236}">
                  <a16:creationId xmlns:a16="http://schemas.microsoft.com/office/drawing/2014/main" id="{DBF3B39B-B4FD-2247-9D44-C71186917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1F6542C6-160B-3346-AEDE-4E05AA65D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>
              <a:extLst>
                <a:ext uri="{FF2B5EF4-FFF2-40B4-BE49-F238E27FC236}">
                  <a16:creationId xmlns:a16="http://schemas.microsoft.com/office/drawing/2014/main" id="{D575B4A6-57D6-B540-8875-E9A4A528321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E0B61E29-AD73-6D43-99A8-BDA8069AE19B}"/>
                  </a:ext>
                </a:extLst>
              </p:cNvPr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>
                <a:extLst>
                  <a:ext uri="{FF2B5EF4-FFF2-40B4-BE49-F238E27FC236}">
                    <a16:creationId xmlns:a16="http://schemas.microsoft.com/office/drawing/2014/main" id="{04658388-FAD7-3C44-96E5-42564D271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B056E1A4-E399-6E4B-9464-40823DC3C14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>
              <a:extLst>
                <a:ext uri="{FF2B5EF4-FFF2-40B4-BE49-F238E27FC236}">
                  <a16:creationId xmlns:a16="http://schemas.microsoft.com/office/drawing/2014/main" id="{87BA71F4-1A27-754F-86CE-DB2999D149C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EBE8769-D0A6-5B47-90E7-1334F3D3C00F}"/>
                  </a:ext>
                </a:extLst>
              </p:cNvPr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>
                <a:extLst>
                  <a:ext uri="{FF2B5EF4-FFF2-40B4-BE49-F238E27FC236}">
                    <a16:creationId xmlns:a16="http://schemas.microsoft.com/office/drawing/2014/main" id="{82954521-7FFF-5C46-8DBB-91728C8AB8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>
              <a:extLst>
                <a:ext uri="{FF2B5EF4-FFF2-40B4-BE49-F238E27FC236}">
                  <a16:creationId xmlns:a16="http://schemas.microsoft.com/office/drawing/2014/main" id="{E6EA9A00-7406-A646-9E8D-9BE3BCCEAF0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>
                <a:extLst>
                  <a:ext uri="{FF2B5EF4-FFF2-40B4-BE49-F238E27FC236}">
                    <a16:creationId xmlns:a16="http://schemas.microsoft.com/office/drawing/2014/main" id="{E4008259-F464-7643-B97C-500FBC31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>
                <a:extLst>
                  <a:ext uri="{FF2B5EF4-FFF2-40B4-BE49-F238E27FC236}">
                    <a16:creationId xmlns:a16="http://schemas.microsoft.com/office/drawing/2014/main" id="{B01752A9-819E-064A-862F-5B44950B6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16CF57F-3F2C-0F4F-A287-4497F9EE5C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2C9D2D-BEB4-1C4C-AACC-FC832DC28901}"/>
                </a:ext>
              </a:extLst>
            </p:cNvPr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>
              <a:extLst>
                <a:ext uri="{FF2B5EF4-FFF2-40B4-BE49-F238E27FC236}">
                  <a16:creationId xmlns:a16="http://schemas.microsoft.com/office/drawing/2014/main" id="{05DDD408-1105-D34E-84DF-C904D842D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>
              <a:extLst>
                <a:ext uri="{FF2B5EF4-FFF2-40B4-BE49-F238E27FC236}">
                  <a16:creationId xmlns:a16="http://schemas.microsoft.com/office/drawing/2014/main" id="{9785FDA3-6017-BC42-84B4-0276B18A9F1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5561C915-8632-7F4D-8AB1-417A6B8AB15A}"/>
                  </a:ext>
                </a:extLst>
              </p:cNvPr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7D60B098-4CC5-FF48-B0DA-16F8825E9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>
              <a:extLst>
                <a:ext uri="{FF2B5EF4-FFF2-40B4-BE49-F238E27FC236}">
                  <a16:creationId xmlns:a16="http://schemas.microsoft.com/office/drawing/2014/main" id="{249A807F-5D6F-CC4B-9F6D-297435140B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99FD700-7D22-5F49-9688-259DD42946C0}"/>
                  </a:ext>
                </a:extLst>
              </p:cNvPr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>
                <a:extLst>
                  <a:ext uri="{FF2B5EF4-FFF2-40B4-BE49-F238E27FC236}">
                    <a16:creationId xmlns:a16="http://schemas.microsoft.com/office/drawing/2014/main" id="{54C61C96-5084-684C-8AFC-4F924D5C10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>
              <a:extLst>
                <a:ext uri="{FF2B5EF4-FFF2-40B4-BE49-F238E27FC236}">
                  <a16:creationId xmlns:a16="http://schemas.microsoft.com/office/drawing/2014/main" id="{69055602-E253-E542-8FFD-E6309F40116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0071C20E-74F2-924B-BB3E-88459A3C087F}"/>
                  </a:ext>
                </a:extLst>
              </p:cNvPr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>
                <a:extLst>
                  <a:ext uri="{FF2B5EF4-FFF2-40B4-BE49-F238E27FC236}">
                    <a16:creationId xmlns:a16="http://schemas.microsoft.com/office/drawing/2014/main" id="{483F23F4-9384-2B4A-AD5B-8DA249586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>
              <a:extLst>
                <a:ext uri="{FF2B5EF4-FFF2-40B4-BE49-F238E27FC236}">
                  <a16:creationId xmlns:a16="http://schemas.microsoft.com/office/drawing/2014/main" id="{D253045B-5F92-2B4C-80CC-824BB326F0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ACD38376-2FF9-434C-9BA6-1163E990D739}"/>
                  </a:ext>
                </a:extLst>
              </p:cNvPr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>
                <a:extLst>
                  <a:ext uri="{FF2B5EF4-FFF2-40B4-BE49-F238E27FC236}">
                    <a16:creationId xmlns:a16="http://schemas.microsoft.com/office/drawing/2014/main" id="{01E57861-DE29-8C4B-9B0F-184D4258EA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>
              <a:extLst>
                <a:ext uri="{FF2B5EF4-FFF2-40B4-BE49-F238E27FC236}">
                  <a16:creationId xmlns:a16="http://schemas.microsoft.com/office/drawing/2014/main" id="{EE3B7FD3-E36F-8143-A1C7-8B7F671C702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E743FD9-E66E-D744-B3F6-B164D2EF772A}"/>
                  </a:ext>
                </a:extLst>
              </p:cNvPr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>
                <a:extLst>
                  <a:ext uri="{FF2B5EF4-FFF2-40B4-BE49-F238E27FC236}">
                    <a16:creationId xmlns:a16="http://schemas.microsoft.com/office/drawing/2014/main" id="{FDCEDF3C-2BBD-9E45-AE6B-7044A8E41A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>
              <a:extLst>
                <a:ext uri="{FF2B5EF4-FFF2-40B4-BE49-F238E27FC236}">
                  <a16:creationId xmlns:a16="http://schemas.microsoft.com/office/drawing/2014/main" id="{98F5FFBD-E3C0-E24A-B033-CB8571A08C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>
              <a:extLst>
                <a:ext uri="{FF2B5EF4-FFF2-40B4-BE49-F238E27FC236}">
                  <a16:creationId xmlns:a16="http://schemas.microsoft.com/office/drawing/2014/main" id="{3B2439FB-C80F-754D-BF4F-97FACA6BC87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CE27338-888F-E54D-B372-D30FD1881F82}"/>
                  </a:ext>
                </a:extLst>
              </p:cNvPr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>
                <a:extLst>
                  <a:ext uri="{FF2B5EF4-FFF2-40B4-BE49-F238E27FC236}">
                    <a16:creationId xmlns:a16="http://schemas.microsoft.com/office/drawing/2014/main" id="{AB0FCA1B-0373-A44A-92B1-82DA17725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>
              <a:extLst>
                <a:ext uri="{FF2B5EF4-FFF2-40B4-BE49-F238E27FC236}">
                  <a16:creationId xmlns:a16="http://schemas.microsoft.com/office/drawing/2014/main" id="{596DD691-0AE1-EF41-AB86-B2098889D5A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AB70DAE-3DAD-C347-81FE-C34A7EBF42EE}"/>
                  </a:ext>
                </a:extLst>
              </p:cNvPr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>
                <a:extLst>
                  <a:ext uri="{FF2B5EF4-FFF2-40B4-BE49-F238E27FC236}">
                    <a16:creationId xmlns:a16="http://schemas.microsoft.com/office/drawing/2014/main" id="{A58EDEEB-203B-C04F-880E-9CEED58050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62024A4-41E1-D44E-B5CB-E811A510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88FFF-FBB4-A847-B740-BD83DA57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C7980-0850-1749-BB08-C7994D61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2018/10/23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9F576-4128-A945-9805-A9039C38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64BDA-9246-2647-8F11-B00938A3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41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2018/10/23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F858777-89D0-CA45-985D-F322B2B10D43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4B081D-D198-BE4D-9290-E44DAAB6917B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3D8EE74-B9A0-D64C-8D57-8BAB45469A52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>
              <a:extLst>
                <a:ext uri="{FF2B5EF4-FFF2-40B4-BE49-F238E27FC236}">
                  <a16:creationId xmlns:a16="http://schemas.microsoft.com/office/drawing/2014/main" id="{EBC671AF-622D-4C4E-8938-6AF9E147A7B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2018/10/23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F4D36CB-7948-8A43-BEC6-FE11C6768C3A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BB4D818-38DC-D342-B275-9AF0D42D7AF3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EA23D5-F619-E94B-8AD5-EBA758C32228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标题占位符 1">
              <a:extLst>
                <a:ext uri="{FF2B5EF4-FFF2-40B4-BE49-F238E27FC236}">
                  <a16:creationId xmlns:a16="http://schemas.microsoft.com/office/drawing/2014/main" id="{74ABD284-18D2-104F-9B14-F6088132AE7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4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83DD52C-B404-BF47-BB80-8EF8EEEE07A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C2585-B941-E14A-ADF0-46976E61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2018/10/23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30C1D-CFC9-184F-A258-E2F2B5FB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6D04F0-C18E-854A-8647-E4E1C57D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  <p:grpSp>
        <p:nvGrpSpPr>
          <p:cNvPr id="6" name="组合 9">
            <a:extLst>
              <a:ext uri="{FF2B5EF4-FFF2-40B4-BE49-F238E27FC236}">
                <a16:creationId xmlns:a16="http://schemas.microsoft.com/office/drawing/2014/main" id="{1804CE73-8F98-DC4D-9BAD-2C3781302A2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>
              <a:extLst>
                <a:ext uri="{FF2B5EF4-FFF2-40B4-BE49-F238E27FC236}">
                  <a16:creationId xmlns:a16="http://schemas.microsoft.com/office/drawing/2014/main" id="{6931AAE1-2BE5-444F-9595-F999E7D1F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>
              <a:extLst>
                <a:ext uri="{FF2B5EF4-FFF2-40B4-BE49-F238E27FC236}">
                  <a16:creationId xmlns:a16="http://schemas.microsoft.com/office/drawing/2014/main" id="{DC145185-6196-0B4C-8A24-8502D433216D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>
              <a:extLst>
                <a:ext uri="{FF2B5EF4-FFF2-40B4-BE49-F238E27FC236}">
                  <a16:creationId xmlns:a16="http://schemas.microsoft.com/office/drawing/2014/main" id="{B0FA540D-C487-184F-BEB7-8BDB28F49258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8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2018/10/23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>
            <a:extLst>
              <a:ext uri="{FF2B5EF4-FFF2-40B4-BE49-F238E27FC236}">
                <a16:creationId xmlns:a16="http://schemas.microsoft.com/office/drawing/2014/main" id="{72715AEE-6A50-5749-989F-A9C2D657A23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>
            <a:extLst>
              <a:ext uri="{FF2B5EF4-FFF2-40B4-BE49-F238E27FC236}">
                <a16:creationId xmlns:a16="http://schemas.microsoft.com/office/drawing/2014/main" id="{65938A8A-B8AD-8E4E-BB39-00326B9C7DB7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>
            <a:extLst>
              <a:ext uri="{FF2B5EF4-FFF2-40B4-BE49-F238E27FC236}">
                <a16:creationId xmlns:a16="http://schemas.microsoft.com/office/drawing/2014/main" id="{070C6E62-7518-5C49-BBC6-C8134646B6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279532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2018/10/23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cxnSp>
        <p:nvCxnSpPr>
          <p:cNvPr id="7" name="直接连接符 2">
            <a:extLst>
              <a:ext uri="{FF2B5EF4-FFF2-40B4-BE49-F238E27FC236}">
                <a16:creationId xmlns:a16="http://schemas.microsoft.com/office/drawing/2014/main" id="{11E7252F-A8D3-E941-9C5A-6C263EF87250}"/>
              </a:ext>
            </a:extLst>
          </p:cNvPr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131EEFB-D5FF-5040-BCC4-3280AAC636CB}"/>
              </a:ext>
            </a:extLst>
          </p:cNvPr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B152C0-C47D-C141-B1F2-E6EC32BA0B68}"/>
              </a:ext>
            </a:extLst>
          </p:cNvPr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588DAD18-F319-FA49-AE3B-1F7728284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2BCD6A77-C347-3B48-B96F-5C802B4315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2018/10/23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10/23/2018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10/23/2018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2018/10/23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2018/10/23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6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2018/10/23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0407014-FBCD-5743-8859-EA99D0A1BEE1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98BE69E-4E78-1B44-B62D-5BF197307C25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86DBB22-A53B-FC46-A0C8-442800206776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>
              <a:extLst>
                <a:ext uri="{FF2B5EF4-FFF2-40B4-BE49-F238E27FC236}">
                  <a16:creationId xmlns:a16="http://schemas.microsoft.com/office/drawing/2014/main" id="{38751FAC-5D9B-5A49-8805-C2AEFC398F4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7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>
            <a:extLst>
              <a:ext uri="{FF2B5EF4-FFF2-40B4-BE49-F238E27FC236}">
                <a16:creationId xmlns:a16="http://schemas.microsoft.com/office/drawing/2014/main" id="{00ACEE41-F870-AC4A-8C54-B7BA8B7BB3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0C4B93D9-077F-6840-A8DE-56BD2C3E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70C2E542-B7A8-D64D-82D6-E7904E6B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FDF0D66F-CA06-2141-BAE3-2C50272E9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CA713E80-C732-0A45-B8E5-F745DF9F93B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5E15EF6-F1E6-2540-BA1A-308E58A83F0A}"/>
              </a:ext>
            </a:extLst>
          </p:cNvPr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>
              <a:extLst>
                <a:ext uri="{FF2B5EF4-FFF2-40B4-BE49-F238E27FC236}">
                  <a16:creationId xmlns:a16="http://schemas.microsoft.com/office/drawing/2014/main" id="{26AEB18A-3488-0D4B-828F-16A346A81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>
              <a:extLst>
                <a:ext uri="{FF2B5EF4-FFF2-40B4-BE49-F238E27FC236}">
                  <a16:creationId xmlns:a16="http://schemas.microsoft.com/office/drawing/2014/main" id="{B5903029-03A5-8F4E-BF03-C988940716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>
            <a:extLst>
              <a:ext uri="{FF2B5EF4-FFF2-40B4-BE49-F238E27FC236}">
                <a16:creationId xmlns:a16="http://schemas.microsoft.com/office/drawing/2014/main" id="{A744F1A9-95EA-A443-BE8D-C21C811A26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t>2018/10/23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4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5" r:id="rId2"/>
    <p:sldLayoutId id="2147483694" r:id="rId3"/>
    <p:sldLayoutId id="2147483686" r:id="rId4"/>
    <p:sldLayoutId id="2147483703" r:id="rId5"/>
    <p:sldLayoutId id="2147483704" r:id="rId6"/>
    <p:sldLayoutId id="2147483688" r:id="rId7"/>
    <p:sldLayoutId id="2147483690" r:id="rId8"/>
    <p:sldLayoutId id="2147483696" r:id="rId9"/>
    <p:sldLayoutId id="2147483697" r:id="rId10"/>
    <p:sldLayoutId id="2147483698" r:id="rId11"/>
    <p:sldLayoutId id="214748370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l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1047FB-7053-FC45-A382-47D4928A5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小程序开发的基础概念</a:t>
            </a:r>
          </a:p>
        </p:txBody>
      </p:sp>
    </p:spTree>
    <p:extLst>
      <p:ext uri="{BB962C8B-B14F-4D97-AF65-F5344CB8AC3E}">
        <p14:creationId xmlns:p14="http://schemas.microsoft.com/office/powerpoint/2010/main" val="337899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能够知道微信开放平台与微信公众平台的主要区别</a:t>
            </a:r>
          </a:p>
          <a:p>
            <a:r>
              <a:rPr lang="zh-CN" altLang="en-US" dirty="0"/>
              <a:t>能够知道小程序与</a:t>
            </a:r>
            <a:r>
              <a:rPr lang="en-US" altLang="zh-CN" dirty="0"/>
              <a:t>App</a:t>
            </a:r>
            <a:r>
              <a:rPr lang="zh-CN" altLang="en-US" dirty="0"/>
              <a:t>的本质区别</a:t>
            </a:r>
          </a:p>
          <a:p>
            <a:r>
              <a:rPr lang="zh-CN" altLang="en-US" dirty="0"/>
              <a:t>能够说出小程序适合的业务场景</a:t>
            </a:r>
          </a:p>
          <a:p>
            <a:r>
              <a:rPr lang="zh-CN" altLang="en-US" dirty="0"/>
              <a:t>能够注册小程序开发者账号</a:t>
            </a:r>
          </a:p>
          <a:p>
            <a:r>
              <a:rPr lang="zh-CN" altLang="en-US" dirty="0"/>
              <a:t>能够使用小程序开发者工具创建小程序项目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8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微信开发概述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认识小程序</a:t>
            </a:r>
            <a:endParaRPr lang="en-US" altLang="zh-CN" dirty="0"/>
          </a:p>
          <a:p>
            <a:r>
              <a:rPr lang="zh-CN" altLang="en-US" dirty="0"/>
              <a:t>小程序中的组件和</a:t>
            </a:r>
            <a:r>
              <a:rPr lang="en-US" altLang="zh-CN" dirty="0"/>
              <a:t>API</a:t>
            </a:r>
          </a:p>
          <a:p>
            <a:r>
              <a:rPr lang="zh-CN" altLang="en-US" dirty="0"/>
              <a:t>小程序开发账号</a:t>
            </a:r>
            <a:endParaRPr lang="en-US" altLang="zh-CN" dirty="0"/>
          </a:p>
          <a:p>
            <a:r>
              <a:rPr lang="zh-CN" altLang="en-US" dirty="0"/>
              <a:t>小程序开发者工具的使用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007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265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2887</TotalTime>
  <Words>81</Words>
  <Application>Microsoft Office PowerPoint</Application>
  <PresentationFormat>全屏显示(16:9)</PresentationFormat>
  <Paragraphs>12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微软雅黑</vt:lpstr>
      <vt:lpstr>微软雅黑</vt:lpstr>
      <vt:lpstr>Arial</vt:lpstr>
      <vt:lpstr>Calibri</vt:lpstr>
      <vt:lpstr>Segoe UI</vt:lpstr>
      <vt:lpstr>Wingdings</vt:lpstr>
      <vt:lpstr>黑马程序员主题​​</vt:lpstr>
      <vt:lpstr>小程序开发的基础概念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liu longbin</cp:lastModifiedBy>
  <cp:revision>1124</cp:revision>
  <dcterms:created xsi:type="dcterms:W3CDTF">2018-10-05T21:01:23Z</dcterms:created>
  <dcterms:modified xsi:type="dcterms:W3CDTF">2018-10-23T06:49:47Z</dcterms:modified>
</cp:coreProperties>
</file>