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32" d="100"/>
          <a:sy n="132" d="100"/>
        </p:scale>
        <p:origin x="24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=""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=""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=""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=""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=""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=""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=""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=""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=""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=""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=""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=""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=""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=""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=""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=""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=""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=""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=""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=""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=""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=""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=""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=""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=""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=""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=""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=""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=""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=""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=""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=""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=""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=""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=""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=""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=""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=""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=""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=""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=""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=""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=""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=""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=""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=""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=""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10/31/2018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10/31/2018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=""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=""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=""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=""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=""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=""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=""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=""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2018/10/31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小程序的结构与配置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 能够</a:t>
            </a:r>
            <a:r>
              <a:rPr lang="zh-CN" altLang="en-US" dirty="0"/>
              <a:t>知道小程序项目的基本结构</a:t>
            </a:r>
          </a:p>
          <a:p>
            <a:r>
              <a:rPr lang="en-US" altLang="zh-CN" smtClean="0"/>
              <a:t> </a:t>
            </a:r>
            <a:r>
              <a:rPr lang="zh-CN" altLang="en-US" dirty="0"/>
              <a:t>能够使用常见的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  <a:p>
            <a:r>
              <a:rPr lang="en-US" altLang="zh-CN" smtClean="0"/>
              <a:t> </a:t>
            </a:r>
            <a:r>
              <a:rPr lang="zh-CN" altLang="en-US" dirty="0"/>
              <a:t>能够使用小程序中的</a:t>
            </a:r>
            <a:r>
              <a:rPr lang="en-US" altLang="zh-CN" dirty="0"/>
              <a:t>wxss</a:t>
            </a:r>
            <a:r>
              <a:rPr lang="zh-CN" altLang="en-US" dirty="0"/>
              <a:t>样式美化页面</a:t>
            </a:r>
          </a:p>
          <a:p>
            <a:r>
              <a:rPr lang="en-US" altLang="zh-CN" smtClean="0"/>
              <a:t> </a:t>
            </a:r>
            <a:r>
              <a:rPr lang="zh-CN" altLang="en-US" dirty="0"/>
              <a:t>能够使用小程序中的配置文件定制小程序的外观</a:t>
            </a:r>
          </a:p>
          <a:p>
            <a:r>
              <a:rPr lang="en-US" altLang="zh-CN" smtClean="0"/>
              <a:t> </a:t>
            </a:r>
            <a:r>
              <a:rPr lang="zh-CN" altLang="en-US" dirty="0"/>
              <a:t>能够知道小程序中生命周期的执行顺序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smtClean="0"/>
              <a:t> 小</a:t>
            </a:r>
            <a:r>
              <a:rPr lang="zh-CN" altLang="en-US" dirty="0"/>
              <a:t>程序的结构和组件</a:t>
            </a:r>
            <a:endParaRPr lang="en-US" altLang="zh-CN" dirty="0"/>
          </a:p>
          <a:p>
            <a:r>
              <a:rPr lang="zh-CN" altLang="en-US" smtClean="0"/>
              <a:t> 小</a:t>
            </a:r>
            <a:r>
              <a:rPr lang="zh-CN" altLang="en-US" dirty="0"/>
              <a:t>程序中的样式</a:t>
            </a:r>
            <a:endParaRPr lang="en-US" altLang="zh-CN" dirty="0"/>
          </a:p>
          <a:p>
            <a:r>
              <a:rPr lang="zh-CN" altLang="en-US" smtClean="0"/>
              <a:t> 使用</a:t>
            </a:r>
            <a:r>
              <a:rPr lang="zh-CN" altLang="en-US" dirty="0"/>
              <a:t>全局配置文件</a:t>
            </a:r>
            <a:r>
              <a:rPr lang="en-US" altLang="zh-CN" dirty="0"/>
              <a:t>app.json</a:t>
            </a:r>
          </a:p>
          <a:p>
            <a:r>
              <a:rPr lang="zh-CN" altLang="en-US" smtClean="0"/>
              <a:t> 使用</a:t>
            </a:r>
            <a:r>
              <a:rPr lang="zh-CN" altLang="en-US" dirty="0"/>
              <a:t>页面配置文件</a:t>
            </a:r>
            <a:r>
              <a:rPr lang="en-US" altLang="zh-CN" dirty="0"/>
              <a:t>page.json</a:t>
            </a:r>
          </a:p>
          <a:p>
            <a:r>
              <a:rPr lang="zh-CN" altLang="en-US" smtClean="0"/>
              <a:t> 小</a:t>
            </a:r>
            <a:r>
              <a:rPr lang="zh-CN" altLang="en-US" dirty="0"/>
              <a:t>程序的生命周期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84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小程序的结构与配置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1095</cp:revision>
  <dcterms:created xsi:type="dcterms:W3CDTF">2018-10-05T21:01:23Z</dcterms:created>
  <dcterms:modified xsi:type="dcterms:W3CDTF">2018-10-31T08:19:17Z</dcterms:modified>
</cp:coreProperties>
</file>