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6" d="100"/>
          <a:sy n="116" d="100"/>
        </p:scale>
        <p:origin x="3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小程序的视图与逻辑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能够实现小程序页面中的数据绑定和事件绑定</a:t>
            </a:r>
          </a:p>
          <a:p>
            <a:r>
              <a:rPr lang="zh-CN" altLang="en-US" dirty="0"/>
              <a:t>能够使用</a:t>
            </a:r>
            <a:r>
              <a:rPr lang="en-US" altLang="zh-CN" dirty="0"/>
              <a:t>wxs</a:t>
            </a:r>
            <a:r>
              <a:rPr lang="zh-CN" altLang="en-US" dirty="0"/>
              <a:t>脚本处理页面数据</a:t>
            </a:r>
          </a:p>
          <a:p>
            <a:r>
              <a:rPr lang="zh-CN" altLang="en-US" dirty="0"/>
              <a:t>能够实现下拉刷新和上拉触底的操作</a:t>
            </a:r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/>
              <a:t>数据绑定与事件绑定</a:t>
            </a:r>
            <a:endParaRPr lang="en-US" altLang="zh-CN" dirty="0"/>
          </a:p>
          <a:p>
            <a:r>
              <a:rPr lang="en-US" altLang="zh-CN" dirty="0"/>
              <a:t>wxs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页面渲染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</TotalTime>
  <Words>49</Words>
  <Application>Microsoft Office PowerPoint</Application>
  <PresentationFormat>全屏显示(16:9)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小程序的视图与逻辑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1100</cp:revision>
  <dcterms:created xsi:type="dcterms:W3CDTF">2018-10-05T21:01:23Z</dcterms:created>
  <dcterms:modified xsi:type="dcterms:W3CDTF">2019-04-08T08:51:26Z</dcterms:modified>
</cp:coreProperties>
</file>