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16" d="100"/>
          <a:sy n="116" d="100"/>
        </p:scale>
        <p:origin x="38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小程序的框架与逻辑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能够实现页面之间的导航跳转</a:t>
            </a:r>
          </a:p>
          <a:p>
            <a:r>
              <a:rPr lang="zh-CN" altLang="en-US" dirty="0"/>
              <a:t>能够发起网络数据请求</a:t>
            </a:r>
            <a:endParaRPr lang="en-US" altLang="zh-CN" dirty="0"/>
          </a:p>
          <a:p>
            <a:r>
              <a:rPr lang="zh-CN" altLang="en-US" dirty="0"/>
              <a:t>能够定义并使用小程序中的自定义组件</a:t>
            </a:r>
            <a:endParaRPr lang="en-US" altLang="zh-CN" dirty="0"/>
          </a:p>
          <a:p>
            <a:r>
              <a:rPr lang="zh-CN" altLang="en-US" dirty="0"/>
              <a:t>能够安装</a:t>
            </a:r>
            <a:r>
              <a:rPr lang="en-US" altLang="zh-CN" dirty="0"/>
              <a:t>WePY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能够使用</a:t>
            </a:r>
            <a:r>
              <a:rPr lang="en-US" altLang="zh-CN" dirty="0"/>
              <a:t>WePY</a:t>
            </a:r>
            <a:r>
              <a:rPr lang="zh-CN" altLang="en-US" dirty="0"/>
              <a:t>框架创建小程序项目</a:t>
            </a:r>
            <a:endParaRPr lang="en-US" altLang="zh-CN" dirty="0"/>
          </a:p>
          <a:p>
            <a:r>
              <a:rPr lang="zh-CN" altLang="en-US" dirty="0"/>
              <a:t>能够知道</a:t>
            </a:r>
            <a:r>
              <a:rPr lang="en-US" altLang="zh-CN" dirty="0"/>
              <a:t>WePY</a:t>
            </a:r>
            <a:r>
              <a:rPr lang="zh-CN" altLang="en-US" dirty="0"/>
              <a:t>框架中基本的开发规范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页面导航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网络数据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en-US" altLang="zh-CN" dirty="0"/>
              <a:t>WePY </a:t>
            </a:r>
            <a:r>
              <a:rPr lang="zh-CN" altLang="en-US" dirty="0"/>
              <a:t>框架的安装和使用</a:t>
            </a:r>
            <a:endParaRPr lang="en-US" altLang="zh-CN" dirty="0"/>
          </a:p>
          <a:p>
            <a:r>
              <a:rPr lang="en-US" altLang="zh-CN" dirty="0"/>
              <a:t>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2622</TotalTime>
  <Words>69</Words>
  <Application>Microsoft Office PowerPoint</Application>
  <PresentationFormat>全屏显示(16:9)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小程序的框架与逻辑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1104</cp:revision>
  <dcterms:created xsi:type="dcterms:W3CDTF">2018-10-05T21:01:23Z</dcterms:created>
  <dcterms:modified xsi:type="dcterms:W3CDTF">2019-04-08T08:48:10Z</dcterms:modified>
</cp:coreProperties>
</file>