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1" r:id="rId5"/>
    <p:sldId id="263" r:id="rId6"/>
    <p:sldId id="264" r:id="rId7"/>
    <p:sldId id="277" r:id="rId8"/>
    <p:sldId id="276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5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40C08-05E9-4012-B418-01487B5076B6}" type="datetime1">
              <a:rPr lang="pt-BR" noProof="1" smtClean="0"/>
              <a:t>21/11/2023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28E3B9-20FD-4A66-B01D-2BA689DD37B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687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5A813A-4011-45B8-A14A-44F23C1D3E48}" type="datetime1">
              <a:rPr lang="pt-BR" noProof="1" smtClean="0"/>
              <a:t>21/11/2023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75CD8D-B1D9-4658-A4F0-38CA8D83ED5D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419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7BAFE39-3CD2-438B-98DC-F175D13D36F9}" type="datetime1">
              <a:rPr lang="pt-BR" noProof="1" dirty="0" smtClean="0"/>
              <a:t>21/11/2023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34977-38C4-4AC5-A184-1B8E188943F8}" type="datetime1">
              <a:rPr lang="pt-BR" noProof="1" smtClean="0"/>
              <a:t>21/11/2023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7C134-9496-48BE-A542-5782DC57EF7C}" type="datetime1">
              <a:rPr lang="pt-BR" noProof="1" smtClean="0"/>
              <a:t>21/11/2023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2A30D-686C-43CB-A630-481CB9735D21}" type="datetime1">
              <a:rPr lang="pt-BR" noProof="1" smtClean="0"/>
              <a:t>21/11/2023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4AFB-902A-4143-B269-544E558C0D47}" type="datetime1">
              <a:rPr lang="pt-BR" noProof="1" smtClean="0"/>
              <a:t>21/11/2023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145496-3D8E-4D78-9EDC-F9D92D27C280}" type="datetime1">
              <a:rPr lang="pt-BR" noProof="1" smtClean="0"/>
              <a:t>21/11/2023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5B7D-9CB6-4905-9186-69EF463E94F9}" type="datetime1">
              <a:rPr lang="pt-BR" noProof="1" smtClean="0"/>
              <a:t>21/11/2023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2AE119-2B17-4615-B2A6-43C0C343D88E}" type="datetime1">
              <a:rPr lang="pt-BR" noProof="1" smtClean="0"/>
              <a:t>21/11/2023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3EC4F-2B28-413E-9EFD-3AD28D481070}" type="datetime1">
              <a:rPr lang="pt-BR" noProof="1" smtClean="0"/>
              <a:t>21/11/2023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6146D-C863-4CFA-8430-F836E2550190}" type="datetime1">
              <a:rPr lang="pt-BR" noProof="1" smtClean="0"/>
              <a:t>21/11/2023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944D4-3462-47E3-BCC4-3209F18C1240}" type="datetime1">
              <a:rPr lang="pt-BR" noProof="1" smtClean="0"/>
              <a:t>21/11/2023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C1AC3-F0BB-40C0-88AB-424EF0CDC369}" type="datetime1">
              <a:rPr lang="pt-BR" noProof="1" smtClean="0"/>
              <a:t>21/11/2023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3A7D48-E889-4EF0-A586-900AB4128C83}" type="datetime1">
              <a:rPr lang="pt-BR" noProof="1" smtClean="0"/>
              <a:t>21/11/2023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F89FB-AF48-4FE6-BBAF-38BCC18EF6F8}" type="datetime1">
              <a:rPr lang="pt-BR" noProof="1" smtClean="0"/>
              <a:t>21/11/2023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E41C33-0EF3-4494-98B0-359DBB520128}" type="datetime1">
              <a:rPr lang="pt-BR" noProof="1" smtClean="0"/>
              <a:t>21/11/2023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AB2D0-ADEB-4519-98D0-D97171176440}" type="datetime1">
              <a:rPr lang="pt-BR" noProof="1" smtClean="0"/>
              <a:t>21/11/2023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542AB-00EF-4079-9FA3-AA440DDB0054}" type="datetime1">
              <a:rPr lang="pt-BR" noProof="1" smtClean="0"/>
              <a:t>21/11/2023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858E5E6-2136-44A9-BD21-5FB6661CE345}" type="datetime1">
              <a:rPr lang="pt-BR" noProof="1" dirty="0" smtClean="0"/>
              <a:t>21/11/2023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caarloscesar1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o 76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8" name="Retângulo 77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1"/>
            </a:p>
          </p:txBody>
        </p:sp>
        <p:pic>
          <p:nvPicPr>
            <p:cNvPr id="79" name="Imagem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82" name="Retângulo com Canto Diagonal Arredondado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1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84" name="Forma livre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orma livre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orma livre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orma livre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orma livre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orma livre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orma livre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orma Livre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orma livre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Retângulo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Forma livre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Forma livre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6" name="Forma livre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7" name="Forma livre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8" name="Forma livre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9" name="Forma livre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0" name="Forma livre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1" name="Forma livre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2" name="Forma livre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3" name="Retângulo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83516A34-A947-47AA-9212-F2F44C81C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softEdge rad="0"/>
          </a:effectLst>
        </p:spPr>
      </p:pic>
      <p:sp>
        <p:nvSpPr>
          <p:cNvPr id="36" name="Espaço Reservado para Conteúdo 2">
            <a:extLst>
              <a:ext uri="{FF2B5EF4-FFF2-40B4-BE49-F238E27FC236}">
                <a16:creationId xmlns:a16="http://schemas.microsoft.com/office/drawing/2014/main" id="{9493992B-E39D-47C0-A87E-1D3E7D729514}"/>
              </a:ext>
            </a:extLst>
          </p:cNvPr>
          <p:cNvSpPr txBox="1">
            <a:spLocks/>
          </p:cNvSpPr>
          <p:nvPr/>
        </p:nvSpPr>
        <p:spPr>
          <a:xfrm>
            <a:off x="3951046" y="532293"/>
            <a:ext cx="4610340" cy="1381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pt-BR" sz="5400" b="1" noProof="1">
                <a:solidFill>
                  <a:schemeClr val="tx1"/>
                </a:solidFill>
              </a:rPr>
              <a:t>WATCH Movie</a:t>
            </a:r>
          </a:p>
          <a:p>
            <a:pPr>
              <a:lnSpc>
                <a:spcPct val="110000"/>
              </a:lnSpc>
            </a:pPr>
            <a:endParaRPr lang="pt-BR" sz="5400" b="1" noProof="1">
              <a:solidFill>
                <a:schemeClr val="tx1"/>
              </a:solidFill>
            </a:endParaRPr>
          </a:p>
        </p:txBody>
      </p:sp>
      <p:sp>
        <p:nvSpPr>
          <p:cNvPr id="37" name="Espaço Reservado para Conteúdo 2">
            <a:extLst>
              <a:ext uri="{FF2B5EF4-FFF2-40B4-BE49-F238E27FC236}">
                <a16:creationId xmlns:a16="http://schemas.microsoft.com/office/drawing/2014/main" id="{9C5B7200-2093-4AFD-AB9B-CF3EC881FB3A}"/>
              </a:ext>
            </a:extLst>
          </p:cNvPr>
          <p:cNvSpPr txBox="1">
            <a:spLocks/>
          </p:cNvSpPr>
          <p:nvPr/>
        </p:nvSpPr>
        <p:spPr>
          <a:xfrm>
            <a:off x="532679" y="4689474"/>
            <a:ext cx="318871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um universo de entretenimento sem limites, quando e onde quiser. Sua próxima grande experiência está a apenas um clique de distância.</a:t>
            </a:r>
            <a:br>
              <a:rPr lang="pt-BR" sz="1600" dirty="0"/>
            </a:br>
            <a:endParaRPr lang="pt-BR" sz="1600" noProof="1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pt-BR" sz="1600" noProof="1"/>
          </a:p>
        </p:txBody>
      </p:sp>
    </p:spTree>
    <p:extLst>
      <p:ext uri="{BB962C8B-B14F-4D97-AF65-F5344CB8AC3E}">
        <p14:creationId xmlns:p14="http://schemas.microsoft.com/office/powerpoint/2010/main" val="133719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024479-802B-44B5-98D5-C2036874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274320"/>
            <a:ext cx="1722120" cy="1722120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B7023D0-BDFB-4692-A13B-09726C64DFE9}"/>
              </a:ext>
            </a:extLst>
          </p:cNvPr>
          <p:cNvSpPr txBox="1"/>
          <p:nvPr/>
        </p:nvSpPr>
        <p:spPr>
          <a:xfrm>
            <a:off x="5312087" y="163101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1BE1BE-84B3-4FD4-9FEE-A74C04932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896" y="1177330"/>
            <a:ext cx="8248207" cy="52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4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024479-802B-44B5-98D5-C2036874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274320"/>
            <a:ext cx="1722120" cy="1722120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E4CCC6B-8729-47C3-800A-390B0B195A1F}"/>
              </a:ext>
            </a:extLst>
          </p:cNvPr>
          <p:cNvSpPr/>
          <p:nvPr/>
        </p:nvSpPr>
        <p:spPr>
          <a:xfrm>
            <a:off x="1498305" y="1996440"/>
            <a:ext cx="4147584" cy="3436797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Amante de Filmes Clássicos: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Sofia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55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Sofia adora filmes clássicos e é fã de diretores renomados. Ela prefere assistir a filmes mais antigos e é interessada em documentários sobre cinema.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D937424-B62A-4DDE-9B64-5F698E9C2A69}"/>
              </a:ext>
            </a:extLst>
          </p:cNvPr>
          <p:cNvSpPr/>
          <p:nvPr/>
        </p:nvSpPr>
        <p:spPr>
          <a:xfrm>
            <a:off x="6666614" y="1996440"/>
            <a:ext cx="4359348" cy="3436796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Série Lover: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Lucas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30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Lucas é um entusiasta de séries de TV. Ele gosta de acompanhar as últimas séries, tanto as populares quanto as de nicho, e está sempre procurando por novas séries para mergulhar.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2EDD31-A690-4BD9-882B-FD4B3B199DDC}"/>
              </a:ext>
            </a:extLst>
          </p:cNvPr>
          <p:cNvSpPr txBox="1"/>
          <p:nvPr/>
        </p:nvSpPr>
        <p:spPr>
          <a:xfrm>
            <a:off x="5138045" y="274320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Personas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8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024479-802B-44B5-98D5-C2036874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274320"/>
            <a:ext cx="1722120" cy="1722120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4749B1F-453A-4583-84F5-0C85F0938A63}"/>
              </a:ext>
            </a:extLst>
          </p:cNvPr>
          <p:cNvSpPr/>
          <p:nvPr/>
        </p:nvSpPr>
        <p:spPr>
          <a:xfrm>
            <a:off x="2544371" y="3094074"/>
            <a:ext cx="7103258" cy="3372647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R$ 130 mil Equipe Técnica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R$ 50 mil Conteúdo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R$ 75 mil Direitos e Licenciamento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R$ 100 mil Segurança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R$ 150 mil Infraestrutura de Servidores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R$ 200 mil Financiamento</a:t>
            </a:r>
          </a:p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9BBE508-BC16-4E0D-B0FB-5C3620546688}"/>
              </a:ext>
            </a:extLst>
          </p:cNvPr>
          <p:cNvSpPr/>
          <p:nvPr/>
        </p:nvSpPr>
        <p:spPr>
          <a:xfrm>
            <a:off x="3836581" y="2179674"/>
            <a:ext cx="4518838" cy="914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R$ 705 mil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5281B2-EE00-44CD-B82B-FB09646C4DE2}"/>
              </a:ext>
            </a:extLst>
          </p:cNvPr>
          <p:cNvSpPr txBox="1"/>
          <p:nvPr/>
        </p:nvSpPr>
        <p:spPr>
          <a:xfrm>
            <a:off x="4660350" y="391279"/>
            <a:ext cx="2871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Financiamento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3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024479-802B-44B5-98D5-C2036874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274320"/>
            <a:ext cx="1722120" cy="1722120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240C635-A723-4278-9513-B66F136D433D}"/>
              </a:ext>
            </a:extLst>
          </p:cNvPr>
          <p:cNvSpPr txBox="1"/>
          <p:nvPr/>
        </p:nvSpPr>
        <p:spPr>
          <a:xfrm>
            <a:off x="5556044" y="484683"/>
            <a:ext cx="1079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C417D6-AB68-4FA1-9367-449C0284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802" y="2083548"/>
            <a:ext cx="1352739" cy="14575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29FD16B-0E39-459F-8F3C-BE770CBF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629" y="2083548"/>
            <a:ext cx="1352739" cy="14575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0CBF05C-3342-4FF2-B25A-A2C2A3108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225" y="2083548"/>
            <a:ext cx="1352739" cy="145752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AB69D3C-2500-4721-89FF-5EEB04EB5D7B}"/>
              </a:ext>
            </a:extLst>
          </p:cNvPr>
          <p:cNvSpPr txBox="1"/>
          <p:nvPr/>
        </p:nvSpPr>
        <p:spPr>
          <a:xfrm>
            <a:off x="1886395" y="3742659"/>
            <a:ext cx="18695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Cesar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Carlos, 23 anos. Ex programador,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busca criar uma plataforma de streaming inovadora.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72E725-1771-4890-AE59-0576DA485E19}"/>
              </a:ext>
            </a:extLst>
          </p:cNvPr>
          <p:cNvSpPr txBox="1"/>
          <p:nvPr/>
        </p:nvSpPr>
        <p:spPr>
          <a:xfrm>
            <a:off x="5033913" y="3742659"/>
            <a:ext cx="2124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Erick Cardozo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Erick, 25 anos.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vasta experiência em tecnologia e um entendimento aguçado das tendências de consumo de mídia,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98511C-8527-44FF-8549-B6AFB6286410}"/>
              </a:ext>
            </a:extLst>
          </p:cNvPr>
          <p:cNvSpPr txBox="1"/>
          <p:nvPr/>
        </p:nvSpPr>
        <p:spPr>
          <a:xfrm>
            <a:off x="8579586" y="3742659"/>
            <a:ext cx="1726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 Diaz</a:t>
            </a:r>
            <a:r>
              <a:rPr lang="pt-BR" dirty="0"/>
              <a:t> 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 de 10 anos de experiência na área de streaming</a:t>
            </a:r>
          </a:p>
        </p:txBody>
      </p:sp>
    </p:spTree>
    <p:extLst>
      <p:ext uri="{BB962C8B-B14F-4D97-AF65-F5344CB8AC3E}">
        <p14:creationId xmlns:p14="http://schemas.microsoft.com/office/powerpoint/2010/main" val="408798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024479-802B-44B5-98D5-C2036874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274320"/>
            <a:ext cx="1722120" cy="1722120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240C635-A723-4278-9513-B66F136D433D}"/>
              </a:ext>
            </a:extLst>
          </p:cNvPr>
          <p:cNvSpPr txBox="1"/>
          <p:nvPr/>
        </p:nvSpPr>
        <p:spPr>
          <a:xfrm>
            <a:off x="4738897" y="383531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Elevator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4BE4EC1-802E-45D0-A464-560690D96F8F}"/>
              </a:ext>
            </a:extLst>
          </p:cNvPr>
          <p:cNvSpPr/>
          <p:nvPr/>
        </p:nvSpPr>
        <p:spPr>
          <a:xfrm>
            <a:off x="1866898" y="1292869"/>
            <a:ext cx="8458201" cy="518160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 Movie é um aplicativo de streaming revolucionário que combina o melhor do entretenimento cinematográfico com recursos inovadores. Com uma vasta biblioteca de filmes, séries e documentários de alta qualidade, oferece aos usuários a possibilidade de assistir conteúdos sob demanda de maneira conveniente e personalizada. Além disso, o Watch Movie introduz um algoritmo de recomendação inteligente que se adapta aos gostos e preferências do usuário, fornecendo sugestões de conteúdo altamente relevantes. A plataforma também se destaca por sua capacidade de integrar informações sobre bastidores, trailers exclusivos e conteúdo adicional relacionado, proporcionando uma experiência mais imersiva e enriquecedora. Com suporte para múltiplos dispositivos e opções de download para visualização offline, o Watch Movie se posiciona como a nova referência em entretenimento sob demanda.</a:t>
            </a:r>
          </a:p>
        </p:txBody>
      </p:sp>
    </p:spTree>
    <p:extLst>
      <p:ext uri="{BB962C8B-B14F-4D97-AF65-F5344CB8AC3E}">
        <p14:creationId xmlns:p14="http://schemas.microsoft.com/office/powerpoint/2010/main" val="282226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024479-802B-44B5-98D5-C2036874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274320"/>
            <a:ext cx="1722120" cy="1722120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185A37-544B-4FA5-B3A7-D41AF6C0B782}"/>
              </a:ext>
            </a:extLst>
          </p:cNvPr>
          <p:cNvSpPr/>
          <p:nvPr/>
        </p:nvSpPr>
        <p:spPr>
          <a:xfrm>
            <a:off x="8314660" y="4263656"/>
            <a:ext cx="2583711" cy="106325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 por acessar nosso projeto. Até!!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C34463-FEE2-4FAF-8D4F-9CB8646A28F0}"/>
              </a:ext>
            </a:extLst>
          </p:cNvPr>
          <p:cNvSpPr txBox="1"/>
          <p:nvPr/>
        </p:nvSpPr>
        <p:spPr>
          <a:xfrm>
            <a:off x="8474149" y="5858540"/>
            <a:ext cx="2614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Email:</a:t>
            </a:r>
          </a:p>
          <a:p>
            <a:r>
              <a:rPr lang="pt-B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caarloscesar1@gmail.com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024479-802B-44B5-98D5-C2036874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274320"/>
            <a:ext cx="1722120" cy="1722120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E7570C5-06D6-49C2-B4C6-9A51E6AE9EDC}"/>
              </a:ext>
            </a:extLst>
          </p:cNvPr>
          <p:cNvSpPr/>
          <p:nvPr/>
        </p:nvSpPr>
        <p:spPr>
          <a:xfrm>
            <a:off x="2484120" y="748665"/>
            <a:ext cx="4796790" cy="200025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"Watch Movie" oferece a provedores de conteúdo a oportunidade de alcançar uma audiência global, enquanto oferece aos consumidores a oportunidade de acessar e desfrutar de entretenimento de maneira conveniente e personalizada.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02CE008-670D-4AE3-A4B3-7FC05A2C5A5B}"/>
              </a:ext>
            </a:extLst>
          </p:cNvPr>
          <p:cNvSpPr/>
          <p:nvPr/>
        </p:nvSpPr>
        <p:spPr>
          <a:xfrm>
            <a:off x="5676900" y="3886201"/>
            <a:ext cx="2446020" cy="270891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 no mercado de entretenimento digital e de mídia, onde a demanda por conteúdo sob demanda está em constante crescimento.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627F6A2-C94B-469B-9449-153AF6E0F218}"/>
              </a:ext>
            </a:extLst>
          </p:cNvPr>
          <p:cNvSpPr/>
          <p:nvPr/>
        </p:nvSpPr>
        <p:spPr>
          <a:xfrm>
            <a:off x="297180" y="3274695"/>
            <a:ext cx="4796790" cy="270891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resumo, a solução proposta pelo "Watch Movie" é a de fornecer uma plataforma abrangente e conveniente tanto para provedores de conteúdo quanto para consumidores, atendendo às necessidades de ambos os lados do mercado de streaming de vídeo.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D0B6915-9A89-4A95-A031-C91F3594E87E}"/>
              </a:ext>
            </a:extLst>
          </p:cNvPr>
          <p:cNvSpPr/>
          <p:nvPr/>
        </p:nvSpPr>
        <p:spPr>
          <a:xfrm>
            <a:off x="8122920" y="262889"/>
            <a:ext cx="2722245" cy="301180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de Recomendação Inteligente, Conteúdo Adicional e Exclusivo, Acesso Multiplataforma, Opções de Download para Visualização Offline, Interface Intuitiva e Amigável.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72F5DFB-E689-4A15-844D-8CB11DF2789F}"/>
              </a:ext>
            </a:extLst>
          </p:cNvPr>
          <p:cNvSpPr/>
          <p:nvPr/>
        </p:nvSpPr>
        <p:spPr>
          <a:xfrm>
            <a:off x="8705850" y="3429000"/>
            <a:ext cx="2722245" cy="324612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Estou aqui para ajudar a destacar os pontos fortes e as características distintivas do "Watch Movie", a fim de fornecer uma visão abrangente sobre esse serviço de entretenimento digital.</a:t>
            </a:r>
          </a:p>
        </p:txBody>
      </p:sp>
    </p:spTree>
    <p:extLst>
      <p:ext uri="{BB962C8B-B14F-4D97-AF65-F5344CB8AC3E}">
        <p14:creationId xmlns:p14="http://schemas.microsoft.com/office/powerpoint/2010/main" val="129651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024479-802B-44B5-98D5-C2036874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274320"/>
            <a:ext cx="1722120" cy="1722120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CA8CAF8-C6D9-4B29-BA07-D004E32A6E74}"/>
              </a:ext>
            </a:extLst>
          </p:cNvPr>
          <p:cNvSpPr/>
          <p:nvPr/>
        </p:nvSpPr>
        <p:spPr>
          <a:xfrm>
            <a:off x="3664887" y="191385"/>
            <a:ext cx="3897630" cy="3145022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1:</a:t>
            </a:r>
          </a:p>
          <a:p>
            <a:pPr algn="ctr"/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de reprodução: Os usuários podem enfrentar problemas de buffering, atrasos na reprodução ou interrupções inesperadas ao assistir filmes ou programas de TV, o que pode resultar em uma experiência frustrante e insatisfatória.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6157FF4-4C04-4548-B79B-1DB2A785FA9B}"/>
              </a:ext>
            </a:extLst>
          </p:cNvPr>
          <p:cNvSpPr/>
          <p:nvPr/>
        </p:nvSpPr>
        <p:spPr>
          <a:xfrm>
            <a:off x="614959" y="3521594"/>
            <a:ext cx="4240530" cy="3145022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3:</a:t>
            </a:r>
          </a:p>
          <a:p>
            <a:pPr algn="ctr"/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Experiência do usuário inconsistente: Diferenças na qualidade de imagem e áudio, problemas de interface e navegação confusa podem impactar negativamente a experiência do usuário, levando à insatisfação e desinteresse em continuar utilizando o aplicativo.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2278A60-C853-4C89-A55B-BC419501B712}"/>
              </a:ext>
            </a:extLst>
          </p:cNvPr>
          <p:cNvSpPr/>
          <p:nvPr/>
        </p:nvSpPr>
        <p:spPr>
          <a:xfrm>
            <a:off x="8102321" y="2222205"/>
            <a:ext cx="3474720" cy="4282442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2:</a:t>
            </a:r>
          </a:p>
          <a:p>
            <a:pPr algn="ctr"/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Segurança e privacidade: Questões relacionadas à segurança cibernética, proteção de dados e privacidade dos usuários podem surgir, especialmente se houver vazamentos de informações pessoais ou se a plataforma for alvo de atividades maliciosas, como pirataria.</a:t>
            </a:r>
          </a:p>
        </p:txBody>
      </p:sp>
    </p:spTree>
    <p:extLst>
      <p:ext uri="{BB962C8B-B14F-4D97-AF65-F5344CB8AC3E}">
        <p14:creationId xmlns:p14="http://schemas.microsoft.com/office/powerpoint/2010/main" val="363374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A60DCDA-C215-4447-8878-5216BE158732}"/>
              </a:ext>
            </a:extLst>
          </p:cNvPr>
          <p:cNvSpPr/>
          <p:nvPr/>
        </p:nvSpPr>
        <p:spPr>
          <a:xfrm>
            <a:off x="1798408" y="4268970"/>
            <a:ext cx="5986131" cy="20467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3:</a:t>
            </a:r>
          </a:p>
          <a:p>
            <a:pPr algn="ctr"/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avaliações de usabilidade extensivas para identificar e corrigir áreas problemáticas na interface do aplicativo, garantindo que a navegação seja intuitiva e amigável para o usuário.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5F9D8C3-6BC8-4551-B961-D6780AC404B7}"/>
              </a:ext>
            </a:extLst>
          </p:cNvPr>
          <p:cNvSpPr/>
          <p:nvPr/>
        </p:nvSpPr>
        <p:spPr>
          <a:xfrm>
            <a:off x="1798408" y="901110"/>
            <a:ext cx="4093535" cy="25278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1:</a:t>
            </a:r>
          </a:p>
          <a:p>
            <a:pPr algn="ctr"/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uma rede de entrega de conteúdo (CDN) robusta para garantir uma distribuição eficiente do conteúdo, minimizando problemas de buffering e interrupções.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8639F33-370B-478E-8AC5-432E2CE29209}"/>
              </a:ext>
            </a:extLst>
          </p:cNvPr>
          <p:cNvSpPr/>
          <p:nvPr/>
        </p:nvSpPr>
        <p:spPr>
          <a:xfrm>
            <a:off x="7049387" y="2224863"/>
            <a:ext cx="4306186" cy="17517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2:</a:t>
            </a:r>
          </a:p>
          <a:p>
            <a:pPr algn="ctr"/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Reforçar a segurança da plataforma por meio da criptografia ponta a ponta para proteger os dados do usuário.</a:t>
            </a:r>
          </a:p>
        </p:txBody>
      </p:sp>
    </p:spTree>
    <p:extLst>
      <p:ext uri="{BB962C8B-B14F-4D97-AF65-F5344CB8AC3E}">
        <p14:creationId xmlns:p14="http://schemas.microsoft.com/office/powerpoint/2010/main" val="259332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61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024479-802B-44B5-98D5-C2036874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274320"/>
            <a:ext cx="1722120" cy="1722120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240C635-A723-4278-9513-B66F136D433D}"/>
              </a:ext>
            </a:extLst>
          </p:cNvPr>
          <p:cNvSpPr txBox="1"/>
          <p:nvPr/>
        </p:nvSpPr>
        <p:spPr>
          <a:xfrm>
            <a:off x="4023445" y="350874"/>
            <a:ext cx="414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Tamanho do mercado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284E9AD-61E0-43DD-8BCB-061DE89BC400}"/>
              </a:ext>
            </a:extLst>
          </p:cNvPr>
          <p:cNvSpPr/>
          <p:nvPr/>
        </p:nvSpPr>
        <p:spPr>
          <a:xfrm>
            <a:off x="1158240" y="2830742"/>
            <a:ext cx="2084690" cy="20308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1F37DB8-4D03-40B5-AA11-0D7B60D34C7C}"/>
              </a:ext>
            </a:extLst>
          </p:cNvPr>
          <p:cNvSpPr/>
          <p:nvPr/>
        </p:nvSpPr>
        <p:spPr>
          <a:xfrm>
            <a:off x="3636336" y="2445487"/>
            <a:ext cx="2934585" cy="300901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82B3771-3284-4CD5-BF43-3165817D421A}"/>
              </a:ext>
            </a:extLst>
          </p:cNvPr>
          <p:cNvSpPr/>
          <p:nvPr/>
        </p:nvSpPr>
        <p:spPr>
          <a:xfrm>
            <a:off x="6964327" y="2004236"/>
            <a:ext cx="3997842" cy="3891516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94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024479-802B-44B5-98D5-C2036874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274320"/>
            <a:ext cx="1722120" cy="1722120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9780EDB-0E03-4A87-BE8F-A37A7D405F79}"/>
              </a:ext>
            </a:extLst>
          </p:cNvPr>
          <p:cNvSpPr txBox="1"/>
          <p:nvPr/>
        </p:nvSpPr>
        <p:spPr>
          <a:xfrm>
            <a:off x="5469491" y="274320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80AD5F9-5650-4F56-908C-D52E75013B2B}"/>
              </a:ext>
            </a:extLst>
          </p:cNvPr>
          <p:cNvSpPr/>
          <p:nvPr/>
        </p:nvSpPr>
        <p:spPr>
          <a:xfrm>
            <a:off x="978195" y="1996440"/>
            <a:ext cx="10345479" cy="4510686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e Login: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sistema de cadastro simples que permita aos usuários criar uma conta e fazer login para acessar o aplicativo.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e Navegação de Conteúdo: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Capacidade de pesquisar e navegar por uma seleção inicial de filmes, séries ou vídeos disponíveis para reprodução.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Reprodução de Vídeo: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Funcionalidade básica de reprodução de vídeos para que os usuários possam assistir ao conteúdo selecionado.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Perfil do Usuário: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perfil básico do usuário onde eles possam visualizar e editar suas informações pessoais, histórico de visualização e configurações de conta.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Favoritos: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Opção para os usuários marcarem conteúdo como favorito para fácil acesso posterior.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Feedback: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meio para os usuários fornecerem feedback sobre a plataforma, como avaliações, comentários ou sugestões de conteúdo.</a:t>
            </a:r>
          </a:p>
        </p:txBody>
      </p:sp>
    </p:spTree>
    <p:extLst>
      <p:ext uri="{BB962C8B-B14F-4D97-AF65-F5344CB8AC3E}">
        <p14:creationId xmlns:p14="http://schemas.microsoft.com/office/powerpoint/2010/main" val="55109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024479-802B-44B5-98D5-C2036874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274320"/>
            <a:ext cx="1722120" cy="1722120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97FD292-F5D3-439F-85F9-2C3221E512B9}"/>
              </a:ext>
            </a:extLst>
          </p:cNvPr>
          <p:cNvSpPr txBox="1"/>
          <p:nvPr/>
        </p:nvSpPr>
        <p:spPr>
          <a:xfrm>
            <a:off x="5093161" y="274320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produto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5B661-9A39-48C6-A97B-ED4BE68A2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96" y="2428503"/>
            <a:ext cx="1903719" cy="41551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E0C05B0-5CA3-4960-9AE8-D2FE57611431}"/>
              </a:ext>
            </a:extLst>
          </p:cNvPr>
          <p:cNvSpPr txBox="1"/>
          <p:nvPr/>
        </p:nvSpPr>
        <p:spPr>
          <a:xfrm>
            <a:off x="1811813" y="1978037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6B7489-EA18-4031-83D7-11C433C2A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540" y="1831050"/>
            <a:ext cx="5931637" cy="47526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5538B00-DB82-43B2-B5D1-50000177F8BC}"/>
              </a:ext>
            </a:extLst>
          </p:cNvPr>
          <p:cNvSpPr txBox="1"/>
          <p:nvPr/>
        </p:nvSpPr>
        <p:spPr>
          <a:xfrm>
            <a:off x="7817334" y="130780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87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024479-802B-44B5-98D5-C2036874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274320"/>
            <a:ext cx="1722120" cy="1722120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8FD925A-3BD2-4473-8459-5A48368655F8}"/>
              </a:ext>
            </a:extLst>
          </p:cNvPr>
          <p:cNvSpPr txBox="1"/>
          <p:nvPr/>
        </p:nvSpPr>
        <p:spPr>
          <a:xfrm>
            <a:off x="3843620" y="135935"/>
            <a:ext cx="450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competitivas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7E5DF9-3D48-4A9E-9423-239C8BEEBEC2}"/>
              </a:ext>
            </a:extLst>
          </p:cNvPr>
          <p:cNvSpPr/>
          <p:nvPr/>
        </p:nvSpPr>
        <p:spPr>
          <a:xfrm>
            <a:off x="743393" y="5486400"/>
            <a:ext cx="3019647" cy="88250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Concorrente C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A75FE66-9059-4929-92AC-40BA43E97A5A}"/>
              </a:ext>
            </a:extLst>
          </p:cNvPr>
          <p:cNvSpPr/>
          <p:nvPr/>
        </p:nvSpPr>
        <p:spPr>
          <a:xfrm>
            <a:off x="743393" y="4277832"/>
            <a:ext cx="3019647" cy="88250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Concorrente B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4202F8B-4B5A-466F-8B5D-C6447E3739C7}"/>
              </a:ext>
            </a:extLst>
          </p:cNvPr>
          <p:cNvSpPr/>
          <p:nvPr/>
        </p:nvSpPr>
        <p:spPr>
          <a:xfrm>
            <a:off x="743392" y="3069264"/>
            <a:ext cx="3019647" cy="88250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Concorrente 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9F4B2E3-BAB5-41B1-9F10-0D2F6FBB06C4}"/>
              </a:ext>
            </a:extLst>
          </p:cNvPr>
          <p:cNvSpPr/>
          <p:nvPr/>
        </p:nvSpPr>
        <p:spPr>
          <a:xfrm>
            <a:off x="743392" y="1860696"/>
            <a:ext cx="3019647" cy="88250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 Startup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C3326C-45D4-40BE-9AB2-BBF43379FB60}"/>
              </a:ext>
            </a:extLst>
          </p:cNvPr>
          <p:cNvSpPr txBox="1"/>
          <p:nvPr/>
        </p:nvSpPr>
        <p:spPr>
          <a:xfrm>
            <a:off x="4770474" y="133970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Desempenho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CA90C11-7449-43E8-A543-2CA92D4D328E}"/>
              </a:ext>
            </a:extLst>
          </p:cNvPr>
          <p:cNvSpPr txBox="1"/>
          <p:nvPr/>
        </p:nvSpPr>
        <p:spPr>
          <a:xfrm>
            <a:off x="6592100" y="1339702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Rapidez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7B85D97-C6BC-48F9-91D2-0DD02F846C04}"/>
              </a:ext>
            </a:extLst>
          </p:cNvPr>
          <p:cNvSpPr txBox="1"/>
          <p:nvPr/>
        </p:nvSpPr>
        <p:spPr>
          <a:xfrm>
            <a:off x="8016950" y="133970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Aparência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9407BA-A0DD-4EB2-BA90-9A20A7722AEB}"/>
              </a:ext>
            </a:extLst>
          </p:cNvPr>
          <p:cNvSpPr txBox="1"/>
          <p:nvPr/>
        </p:nvSpPr>
        <p:spPr>
          <a:xfrm>
            <a:off x="9640188" y="133970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Conteúdo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C5F3BDA1-96D8-4679-903A-7CA2C3B9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613" y="1971102"/>
            <a:ext cx="686962" cy="68696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CF4D1CCB-5618-4B93-AABC-6B4A66A4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100" y="1971102"/>
            <a:ext cx="686962" cy="68696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7209DBCE-EB70-40DE-8F84-16F864C3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461" y="1971102"/>
            <a:ext cx="686962" cy="68696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C792E1F-F447-4B2A-B382-B0DDA6BB6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894" y="1971102"/>
            <a:ext cx="686962" cy="68696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C9262B48-6165-45D2-89D6-19DAFD2AF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547" y="3167032"/>
            <a:ext cx="765309" cy="7653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F0D8C83-5395-40BC-988D-3BF2390D1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926" y="3127859"/>
            <a:ext cx="765309" cy="7653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0E7D2848-F9EE-430C-A627-25F981E82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375" y="4336428"/>
            <a:ext cx="765309" cy="7653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BBE2671C-1662-4198-BDCB-2065F1F2A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296" y="4336428"/>
            <a:ext cx="765309" cy="7653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4EE394EE-50BF-4D14-918C-8A18B3435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439" y="5518298"/>
            <a:ext cx="765309" cy="7653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AF0A4446-A8B9-4174-B946-363F32E50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470" y="3167032"/>
            <a:ext cx="686962" cy="68696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BBB311D-D078-4F24-85AD-F28D2FB9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099" y="4378251"/>
            <a:ext cx="686962" cy="68696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BF02CBFE-0178-440F-AC28-1AEB1BDEA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099" y="5518298"/>
            <a:ext cx="765309" cy="7653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D70F7B34-561A-4891-BC24-BD307019D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759" y="5523614"/>
            <a:ext cx="765309" cy="7653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E558711B-F59C-4AB8-A796-512F7F2D5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461" y="5584170"/>
            <a:ext cx="686962" cy="68696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F9B33B60-D063-4E06-ACFA-1ADF238C7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461" y="4336428"/>
            <a:ext cx="686962" cy="68696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47F03C9D-CF10-4F93-8BD8-3C6823F09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285" y="3133546"/>
            <a:ext cx="765309" cy="7653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544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52_TF45165253.potx" id="{A649E3A0-8718-4A87-AB92-EDB2ED266061}" vid="{A1FDCBB1-49BE-4ED4-BD2C-85DBBB90554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41CBB0-BAA0-4983-8F2B-E10AF3358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circuito</Template>
  <TotalTime>0</TotalTime>
  <Words>886</Words>
  <Application>Microsoft Office PowerPoint</Application>
  <PresentationFormat>Widescreen</PresentationFormat>
  <Paragraphs>79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2023-11-17T00:00:48Z</dcterms:created>
  <dcterms:modified xsi:type="dcterms:W3CDTF">2023-11-22T00:17:16Z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