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14"/>
  </p:notesMasterIdLst>
  <p:sldIdLst>
    <p:sldId id="256" r:id="rId2"/>
    <p:sldId id="259" r:id="rId3"/>
    <p:sldId id="261" r:id="rId4"/>
    <p:sldId id="257" r:id="rId5"/>
    <p:sldId id="262" r:id="rId6"/>
    <p:sldId id="263" r:id="rId7"/>
    <p:sldId id="260" r:id="rId8"/>
    <p:sldId id="266" r:id="rId9"/>
    <p:sldId id="258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96523-7056-4735-A376-9D5F51250283}" v="35" dt="2020-02-03T10:19:59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378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Ward" userId="9cf4b974af225665" providerId="LiveId" clId="{51196523-7056-4735-A376-9D5F51250283}"/>
    <pc:docChg chg="undo custSel addSld delSld modSld sldOrd">
      <pc:chgData name="Ethan Ward" userId="9cf4b974af225665" providerId="LiveId" clId="{51196523-7056-4735-A376-9D5F51250283}" dt="2020-02-03T10:26:25.543" v="1897" actId="20577"/>
      <pc:docMkLst>
        <pc:docMk/>
      </pc:docMkLst>
      <pc:sldChg chg="modSp">
        <pc:chgData name="Ethan Ward" userId="9cf4b974af225665" providerId="LiveId" clId="{51196523-7056-4735-A376-9D5F51250283}" dt="2020-02-03T10:06:46.643" v="1147" actId="14100"/>
        <pc:sldMkLst>
          <pc:docMk/>
          <pc:sldMk cId="41674107" sldId="256"/>
        </pc:sldMkLst>
        <pc:spChg chg="mod">
          <ac:chgData name="Ethan Ward" userId="9cf4b974af225665" providerId="LiveId" clId="{51196523-7056-4735-A376-9D5F51250283}" dt="2020-02-03T10:06:46.643" v="1147" actId="14100"/>
          <ac:spMkLst>
            <pc:docMk/>
            <pc:sldMk cId="41674107" sldId="256"/>
            <ac:spMk id="2" creationId="{DFA8158A-528D-4F07-9A02-EAB93C70E81D}"/>
          </ac:spMkLst>
        </pc:spChg>
        <pc:spChg chg="mod">
          <ac:chgData name="Ethan Ward" userId="9cf4b974af225665" providerId="LiveId" clId="{51196523-7056-4735-A376-9D5F51250283}" dt="2020-02-03T10:06:33.490" v="1144" actId="1076"/>
          <ac:spMkLst>
            <pc:docMk/>
            <pc:sldMk cId="41674107" sldId="256"/>
            <ac:spMk id="3" creationId="{669EB2FB-CC77-4A75-9557-F76473D216CB}"/>
          </ac:spMkLst>
        </pc:spChg>
      </pc:sldChg>
      <pc:sldChg chg="modSp">
        <pc:chgData name="Ethan Ward" userId="9cf4b974af225665" providerId="LiveId" clId="{51196523-7056-4735-A376-9D5F51250283}" dt="2020-02-03T09:48:06.588" v="1063" actId="20577"/>
        <pc:sldMkLst>
          <pc:docMk/>
          <pc:sldMk cId="2401913925" sldId="257"/>
        </pc:sldMkLst>
        <pc:spChg chg="mod">
          <ac:chgData name="Ethan Ward" userId="9cf4b974af225665" providerId="LiveId" clId="{51196523-7056-4735-A376-9D5F51250283}" dt="2020-02-03T09:46:05.491" v="920" actId="20577"/>
          <ac:spMkLst>
            <pc:docMk/>
            <pc:sldMk cId="2401913925" sldId="257"/>
            <ac:spMk id="2" creationId="{0897A5F4-ACB2-4AA2-9EAA-975B0F103160}"/>
          </ac:spMkLst>
        </pc:spChg>
        <pc:spChg chg="mod">
          <ac:chgData name="Ethan Ward" userId="9cf4b974af225665" providerId="LiveId" clId="{51196523-7056-4735-A376-9D5F51250283}" dt="2020-02-03T09:48:06.588" v="1063" actId="20577"/>
          <ac:spMkLst>
            <pc:docMk/>
            <pc:sldMk cId="2401913925" sldId="257"/>
            <ac:spMk id="3" creationId="{6FA2E74E-061D-4C34-A6D8-7D1B516E030F}"/>
          </ac:spMkLst>
        </pc:spChg>
      </pc:sldChg>
      <pc:sldChg chg="modSp modNotesTx">
        <pc:chgData name="Ethan Ward" userId="9cf4b974af225665" providerId="LiveId" clId="{51196523-7056-4735-A376-9D5F51250283}" dt="2020-02-03T10:23:48.027" v="1877" actId="20577"/>
        <pc:sldMkLst>
          <pc:docMk/>
          <pc:sldMk cId="3387855441" sldId="258"/>
        </pc:sldMkLst>
        <pc:spChg chg="mod">
          <ac:chgData name="Ethan Ward" userId="9cf4b974af225665" providerId="LiveId" clId="{51196523-7056-4735-A376-9D5F51250283}" dt="2020-02-03T08:51:46.057" v="350" actId="20577"/>
          <ac:spMkLst>
            <pc:docMk/>
            <pc:sldMk cId="3387855441" sldId="258"/>
            <ac:spMk id="2" creationId="{D1477099-20AA-4246-B7FA-E3104271ACC3}"/>
          </ac:spMkLst>
        </pc:spChg>
        <pc:spChg chg="mod">
          <ac:chgData name="Ethan Ward" userId="9cf4b974af225665" providerId="LiveId" clId="{51196523-7056-4735-A376-9D5F51250283}" dt="2020-02-03T10:19:29.766" v="1439" actId="20577"/>
          <ac:spMkLst>
            <pc:docMk/>
            <pc:sldMk cId="3387855441" sldId="258"/>
            <ac:spMk id="3" creationId="{4C8CF297-829E-4509-B4B1-74A2EAF4C67F}"/>
          </ac:spMkLst>
        </pc:spChg>
      </pc:sldChg>
      <pc:sldChg chg="modSp ord">
        <pc:chgData name="Ethan Ward" userId="9cf4b974af225665" providerId="LiveId" clId="{51196523-7056-4735-A376-9D5F51250283}" dt="2020-02-03T10:14:08.951" v="1384"/>
        <pc:sldMkLst>
          <pc:docMk/>
          <pc:sldMk cId="1108108130" sldId="259"/>
        </pc:sldMkLst>
        <pc:spChg chg="mod">
          <ac:chgData name="Ethan Ward" userId="9cf4b974af225665" providerId="LiveId" clId="{51196523-7056-4735-A376-9D5F51250283}" dt="2020-02-03T10:07:05.752" v="1149" actId="255"/>
          <ac:spMkLst>
            <pc:docMk/>
            <pc:sldMk cId="1108108130" sldId="259"/>
            <ac:spMk id="3" creationId="{AB47553E-8842-44D4-A649-BABE99018BB6}"/>
          </ac:spMkLst>
        </pc:spChg>
      </pc:sldChg>
      <pc:sldChg chg="modSp ord">
        <pc:chgData name="Ethan Ward" userId="9cf4b974af225665" providerId="LiveId" clId="{51196523-7056-4735-A376-9D5F51250283}" dt="2020-02-03T10:07:44.137" v="1152" actId="255"/>
        <pc:sldMkLst>
          <pc:docMk/>
          <pc:sldMk cId="2998474910" sldId="260"/>
        </pc:sldMkLst>
        <pc:spChg chg="mod">
          <ac:chgData name="Ethan Ward" userId="9cf4b974af225665" providerId="LiveId" clId="{51196523-7056-4735-A376-9D5F51250283}" dt="2020-02-03T10:07:44.137" v="1152" actId="255"/>
          <ac:spMkLst>
            <pc:docMk/>
            <pc:sldMk cId="2998474910" sldId="260"/>
            <ac:spMk id="3" creationId="{4512D054-15EF-461D-96F5-DA3D932992B4}"/>
          </ac:spMkLst>
        </pc:spChg>
      </pc:sldChg>
      <pc:sldChg chg="modSp">
        <pc:chgData name="Ethan Ward" userId="9cf4b974af225665" providerId="LiveId" clId="{51196523-7056-4735-A376-9D5F51250283}" dt="2020-02-03T10:06:56.564" v="1148" actId="255"/>
        <pc:sldMkLst>
          <pc:docMk/>
          <pc:sldMk cId="3845165182" sldId="261"/>
        </pc:sldMkLst>
        <pc:spChg chg="mod">
          <ac:chgData name="Ethan Ward" userId="9cf4b974af225665" providerId="LiveId" clId="{51196523-7056-4735-A376-9D5F51250283}" dt="2020-02-03T10:06:56.564" v="1148" actId="255"/>
          <ac:spMkLst>
            <pc:docMk/>
            <pc:sldMk cId="3845165182" sldId="261"/>
            <ac:spMk id="3" creationId="{0F71A866-DCCB-414D-AB56-2B7F0E0CDF16}"/>
          </ac:spMkLst>
        </pc:spChg>
      </pc:sldChg>
      <pc:sldChg chg="modSp">
        <pc:chgData name="Ethan Ward" userId="9cf4b974af225665" providerId="LiveId" clId="{51196523-7056-4735-A376-9D5F51250283}" dt="2020-02-03T10:07:27.272" v="1150" actId="255"/>
        <pc:sldMkLst>
          <pc:docMk/>
          <pc:sldMk cId="2591641209" sldId="262"/>
        </pc:sldMkLst>
        <pc:spChg chg="mod">
          <ac:chgData name="Ethan Ward" userId="9cf4b974af225665" providerId="LiveId" clId="{51196523-7056-4735-A376-9D5F51250283}" dt="2020-02-03T09:46:17.807" v="936" actId="20577"/>
          <ac:spMkLst>
            <pc:docMk/>
            <pc:sldMk cId="2591641209" sldId="262"/>
            <ac:spMk id="2" creationId="{D2E0A683-1EA6-445E-B06D-4A29F70DED7A}"/>
          </ac:spMkLst>
        </pc:spChg>
        <pc:spChg chg="mod">
          <ac:chgData name="Ethan Ward" userId="9cf4b974af225665" providerId="LiveId" clId="{51196523-7056-4735-A376-9D5F51250283}" dt="2020-02-03T10:07:27.272" v="1150" actId="255"/>
          <ac:spMkLst>
            <pc:docMk/>
            <pc:sldMk cId="2591641209" sldId="262"/>
            <ac:spMk id="3" creationId="{20AD7EA8-9B27-46A8-BFA3-63FBE003D08D}"/>
          </ac:spMkLst>
        </pc:spChg>
      </pc:sldChg>
      <pc:sldChg chg="modSp">
        <pc:chgData name="Ethan Ward" userId="9cf4b974af225665" providerId="LiveId" clId="{51196523-7056-4735-A376-9D5F51250283}" dt="2020-02-03T10:07:36.509" v="1151" actId="255"/>
        <pc:sldMkLst>
          <pc:docMk/>
          <pc:sldMk cId="665909743" sldId="263"/>
        </pc:sldMkLst>
        <pc:spChg chg="mod">
          <ac:chgData name="Ethan Ward" userId="9cf4b974af225665" providerId="LiveId" clId="{51196523-7056-4735-A376-9D5F51250283}" dt="2020-02-03T09:52:41.265" v="1142" actId="20577"/>
          <ac:spMkLst>
            <pc:docMk/>
            <pc:sldMk cId="665909743" sldId="263"/>
            <ac:spMk id="2" creationId="{761C105C-9AC8-4BA3-B588-BF1B4EAAA910}"/>
          </ac:spMkLst>
        </pc:spChg>
        <pc:spChg chg="mod">
          <ac:chgData name="Ethan Ward" userId="9cf4b974af225665" providerId="LiveId" clId="{51196523-7056-4735-A376-9D5F51250283}" dt="2020-02-03T10:07:36.509" v="1151" actId="255"/>
          <ac:spMkLst>
            <pc:docMk/>
            <pc:sldMk cId="665909743" sldId="263"/>
            <ac:spMk id="3" creationId="{FB20565E-2405-4B0A-A87F-B8BD2CFFC8F7}"/>
          </ac:spMkLst>
        </pc:spChg>
      </pc:sldChg>
      <pc:sldChg chg="addSp delSp modSp add">
        <pc:chgData name="Ethan Ward" userId="9cf4b974af225665" providerId="LiveId" clId="{51196523-7056-4735-A376-9D5F51250283}" dt="2020-02-03T10:25:16.825" v="1888" actId="20577"/>
        <pc:sldMkLst>
          <pc:docMk/>
          <pc:sldMk cId="192140656" sldId="264"/>
        </pc:sldMkLst>
        <pc:spChg chg="mod">
          <ac:chgData name="Ethan Ward" userId="9cf4b974af225665" providerId="LiveId" clId="{51196523-7056-4735-A376-9D5F51250283}" dt="2020-02-03T10:12:56.269" v="1367" actId="20577"/>
          <ac:spMkLst>
            <pc:docMk/>
            <pc:sldMk cId="192140656" sldId="264"/>
            <ac:spMk id="2" creationId="{400D064C-3100-41BB-8C08-422B9B555052}"/>
          </ac:spMkLst>
        </pc:spChg>
        <pc:spChg chg="mod">
          <ac:chgData name="Ethan Ward" userId="9cf4b974af225665" providerId="LiveId" clId="{51196523-7056-4735-A376-9D5F51250283}" dt="2020-02-03T10:25:16.825" v="1888" actId="20577"/>
          <ac:spMkLst>
            <pc:docMk/>
            <pc:sldMk cId="192140656" sldId="264"/>
            <ac:spMk id="3" creationId="{7B99ED0A-C201-4E95-BE40-D8211E92F783}"/>
          </ac:spMkLst>
        </pc:spChg>
        <pc:spChg chg="add del mod">
          <ac:chgData name="Ethan Ward" userId="9cf4b974af225665" providerId="LiveId" clId="{51196523-7056-4735-A376-9D5F51250283}" dt="2020-02-03T10:11:09.103" v="1268" actId="478"/>
          <ac:spMkLst>
            <pc:docMk/>
            <pc:sldMk cId="192140656" sldId="264"/>
            <ac:spMk id="4" creationId="{6FFE00A4-ECD2-4840-B33A-DE1BAE096B4A}"/>
          </ac:spMkLst>
        </pc:spChg>
        <pc:spChg chg="add mod">
          <ac:chgData name="Ethan Ward" userId="9cf4b974af225665" providerId="LiveId" clId="{51196523-7056-4735-A376-9D5F51250283}" dt="2020-02-03T10:11:15.608" v="1269" actId="1076"/>
          <ac:spMkLst>
            <pc:docMk/>
            <pc:sldMk cId="192140656" sldId="264"/>
            <ac:spMk id="5" creationId="{CF07A29D-B8A8-45F6-ACD3-A7A98935928F}"/>
          </ac:spMkLst>
        </pc:spChg>
      </pc:sldChg>
      <pc:sldChg chg="addSp delSp modSp add">
        <pc:chgData name="Ethan Ward" userId="9cf4b974af225665" providerId="LiveId" clId="{51196523-7056-4735-A376-9D5F51250283}" dt="2020-02-03T10:12:40.492" v="1365" actId="255"/>
        <pc:sldMkLst>
          <pc:docMk/>
          <pc:sldMk cId="1351014048" sldId="265"/>
        </pc:sldMkLst>
        <pc:spChg chg="mod">
          <ac:chgData name="Ethan Ward" userId="9cf4b974af225665" providerId="LiveId" clId="{51196523-7056-4735-A376-9D5F51250283}" dt="2020-02-03T09:32:42.993" v="587" actId="20577"/>
          <ac:spMkLst>
            <pc:docMk/>
            <pc:sldMk cId="1351014048" sldId="265"/>
            <ac:spMk id="2" creationId="{A5701AE0-E398-45F6-994A-DD072E58CCD6}"/>
          </ac:spMkLst>
        </pc:spChg>
        <pc:spChg chg="mod">
          <ac:chgData name="Ethan Ward" userId="9cf4b974af225665" providerId="LiveId" clId="{51196523-7056-4735-A376-9D5F51250283}" dt="2020-02-03T10:12:31.558" v="1363" actId="255"/>
          <ac:spMkLst>
            <pc:docMk/>
            <pc:sldMk cId="1351014048" sldId="265"/>
            <ac:spMk id="3" creationId="{46AFBCD1-1C41-42FB-AA9E-26FF16740AFE}"/>
          </ac:spMkLst>
        </pc:spChg>
        <pc:spChg chg="add del mod">
          <ac:chgData name="Ethan Ward" userId="9cf4b974af225665" providerId="LiveId" clId="{51196523-7056-4735-A376-9D5F51250283}" dt="2020-02-03T10:12:07.925" v="1360" actId="478"/>
          <ac:spMkLst>
            <pc:docMk/>
            <pc:sldMk cId="1351014048" sldId="265"/>
            <ac:spMk id="4" creationId="{2EA8B9AD-15DA-4027-AF9A-EC664E52E4F5}"/>
          </ac:spMkLst>
        </pc:spChg>
        <pc:spChg chg="add mod">
          <ac:chgData name="Ethan Ward" userId="9cf4b974af225665" providerId="LiveId" clId="{51196523-7056-4735-A376-9D5F51250283}" dt="2020-02-03T10:12:40.492" v="1365" actId="255"/>
          <ac:spMkLst>
            <pc:docMk/>
            <pc:sldMk cId="1351014048" sldId="265"/>
            <ac:spMk id="5" creationId="{3350BB21-5626-4FD4-965A-532ABC46F911}"/>
          </ac:spMkLst>
        </pc:spChg>
      </pc:sldChg>
      <pc:sldChg chg="modSp add del">
        <pc:chgData name="Ethan Ward" userId="9cf4b974af225665" providerId="LiveId" clId="{51196523-7056-4735-A376-9D5F51250283}" dt="2020-02-03T10:14:06.905" v="1382" actId="47"/>
        <pc:sldMkLst>
          <pc:docMk/>
          <pc:sldMk cId="284866653" sldId="266"/>
        </pc:sldMkLst>
        <pc:spChg chg="mod">
          <ac:chgData name="Ethan Ward" userId="9cf4b974af225665" providerId="LiveId" clId="{51196523-7056-4735-A376-9D5F51250283}" dt="2020-02-03T10:14:01.494" v="1381" actId="20577"/>
          <ac:spMkLst>
            <pc:docMk/>
            <pc:sldMk cId="284866653" sldId="266"/>
            <ac:spMk id="2" creationId="{A8DAE8EA-909C-42A0-BFFE-20CA4C2338B0}"/>
          </ac:spMkLst>
        </pc:spChg>
      </pc:sldChg>
      <pc:sldChg chg="delSp modSp add ord">
        <pc:chgData name="Ethan Ward" userId="9cf4b974af225665" providerId="LiveId" clId="{51196523-7056-4735-A376-9D5F51250283}" dt="2020-02-03T10:26:25.543" v="1897" actId="20577"/>
        <pc:sldMkLst>
          <pc:docMk/>
          <pc:sldMk cId="2101602586" sldId="266"/>
        </pc:sldMkLst>
        <pc:spChg chg="mod">
          <ac:chgData name="Ethan Ward" userId="9cf4b974af225665" providerId="LiveId" clId="{51196523-7056-4735-A376-9D5F51250283}" dt="2020-02-03T10:26:25.543" v="1897" actId="20577"/>
          <ac:spMkLst>
            <pc:docMk/>
            <pc:sldMk cId="2101602586" sldId="266"/>
            <ac:spMk id="2" creationId="{E5F9F018-D31F-40E5-B018-AAD2E8C1F857}"/>
          </ac:spMkLst>
        </pc:spChg>
        <pc:spChg chg="del">
          <ac:chgData name="Ethan Ward" userId="9cf4b974af225665" providerId="LiveId" clId="{51196523-7056-4735-A376-9D5F51250283}" dt="2020-02-03T10:15:24.696" v="1407" actId="478"/>
          <ac:spMkLst>
            <pc:docMk/>
            <pc:sldMk cId="2101602586" sldId="266"/>
            <ac:spMk id="3" creationId="{BF28A20A-EC68-4924-BD57-5FEC48284EC0}"/>
          </ac:spMkLst>
        </pc:spChg>
      </pc:sldChg>
      <pc:sldChg chg="add del">
        <pc:chgData name="Ethan Ward" userId="9cf4b974af225665" providerId="LiveId" clId="{51196523-7056-4735-A376-9D5F51250283}" dt="2020-02-03T10:19:58.415" v="1441"/>
        <pc:sldMkLst>
          <pc:docMk/>
          <pc:sldMk cId="1384307282" sldId="267"/>
        </pc:sldMkLst>
      </pc:sldChg>
      <pc:sldChg chg="modSp add">
        <pc:chgData name="Ethan Ward" userId="9cf4b974af225665" providerId="LiveId" clId="{51196523-7056-4735-A376-9D5F51250283}" dt="2020-02-03T10:24:51.446" v="1880" actId="20577"/>
        <pc:sldMkLst>
          <pc:docMk/>
          <pc:sldMk cId="4002511594" sldId="267"/>
        </pc:sldMkLst>
        <pc:spChg chg="mod">
          <ac:chgData name="Ethan Ward" userId="9cf4b974af225665" providerId="LiveId" clId="{51196523-7056-4735-A376-9D5F51250283}" dt="2020-02-03T10:20:11.493" v="1477" actId="20577"/>
          <ac:spMkLst>
            <pc:docMk/>
            <pc:sldMk cId="4002511594" sldId="267"/>
            <ac:spMk id="2" creationId="{DA6D4FA9-DF60-4B0E-A59B-7CF64BA1953E}"/>
          </ac:spMkLst>
        </pc:spChg>
        <pc:spChg chg="mod">
          <ac:chgData name="Ethan Ward" userId="9cf4b974af225665" providerId="LiveId" clId="{51196523-7056-4735-A376-9D5F51250283}" dt="2020-02-03T10:24:51.446" v="1880" actId="20577"/>
          <ac:spMkLst>
            <pc:docMk/>
            <pc:sldMk cId="4002511594" sldId="267"/>
            <ac:spMk id="3" creationId="{830DE2C1-1D9B-4647-80D3-78A79EEE70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A35841-FA2E-479F-A728-30FD59284EB2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859D2-1C47-40B7-92B9-BDFC7BB04D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218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bit of feedback was to use Unity as Unreal kept crashing on my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59D2-1C47-40B7-92B9-BDFC7BB04D8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44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Unreal kept crashing so had to switch to unity</a:t>
            </a:r>
          </a:p>
          <a:p>
            <a:r>
              <a:rPr lang="en-GB" dirty="0"/>
              <a:t>Player position was frozen</a:t>
            </a:r>
          </a:p>
          <a:p>
            <a:r>
              <a:rPr lang="en-GB" dirty="0"/>
              <a:t>Trip wire wasn’t going all the way to the player</a:t>
            </a:r>
          </a:p>
          <a:p>
            <a:r>
              <a:rPr lang="en-GB" dirty="0"/>
              <a:t>Laser sight wasn’t appearing where it should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859D2-1C47-40B7-92B9-BDFC7BB04D8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5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24D87D-692C-42FE-A220-A359E6F0C431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BC08E63-22A6-4628-A238-20F3B6438734}" type="slidenum">
              <a:rPr lang="en-GB" smtClean="0"/>
              <a:t>‹#›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7648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D87D-692C-42FE-A220-A359E6F0C431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8E63-22A6-4628-A238-20F3B64387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53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D87D-692C-42FE-A220-A359E6F0C431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8E63-22A6-4628-A238-20F3B64387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0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D87D-692C-42FE-A220-A359E6F0C431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8E63-22A6-4628-A238-20F3B64387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8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24D87D-692C-42FE-A220-A359E6F0C431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C08E63-22A6-4628-A238-20F3B6438734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828077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D87D-692C-42FE-A220-A359E6F0C431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8E63-22A6-4628-A238-20F3B64387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38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D87D-692C-42FE-A220-A359E6F0C431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8E63-22A6-4628-A238-20F3B64387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1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D87D-692C-42FE-A220-A359E6F0C431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8E63-22A6-4628-A238-20F3B64387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4D87D-692C-42FE-A220-A359E6F0C431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8E63-22A6-4628-A238-20F3B64387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06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24D87D-692C-42FE-A220-A359E6F0C431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C08E63-22A6-4628-A238-20F3B643873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9170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24D87D-692C-42FE-A220-A359E6F0C431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C08E63-22A6-4628-A238-20F3B643873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180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124D87D-692C-42FE-A220-A359E6F0C431}" type="datetimeFigureOut">
              <a:rPr lang="en-GB" smtClean="0"/>
              <a:t>03/02/2020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BC08E63-22A6-4628-A238-20F3B643873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783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8158A-528D-4F07-9A02-EAB93C70E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2007529"/>
            <a:ext cx="9725025" cy="2098226"/>
          </a:xfrm>
        </p:spPr>
        <p:txBody>
          <a:bodyPr/>
          <a:lstStyle/>
          <a:p>
            <a:r>
              <a:rPr lang="en-GB" dirty="0"/>
              <a:t>Design Master Class</a:t>
            </a:r>
            <a:br>
              <a:rPr lang="en-GB" dirty="0"/>
            </a:br>
            <a:r>
              <a:rPr lang="en-GB" dirty="0"/>
              <a:t>(DMC)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EB2FB-CC77-4A75-9557-F76473D21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280129"/>
            <a:ext cx="6831673" cy="1086237"/>
          </a:xfrm>
        </p:spPr>
        <p:txBody>
          <a:bodyPr/>
          <a:lstStyle/>
          <a:p>
            <a:r>
              <a:rPr lang="en-GB" dirty="0"/>
              <a:t>By Ethan Ward</a:t>
            </a:r>
          </a:p>
          <a:p>
            <a:r>
              <a:rPr lang="en-GB" dirty="0"/>
              <a:t>S182964</a:t>
            </a:r>
          </a:p>
        </p:txBody>
      </p:sp>
    </p:spTree>
    <p:extLst>
      <p:ext uri="{BB962C8B-B14F-4D97-AF65-F5344CB8AC3E}">
        <p14:creationId xmlns:p14="http://schemas.microsoft.com/office/powerpoint/2010/main" val="4167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064C-3100-41BB-8C08-422B9B55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Weeks 1 - 6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ED0A-C201-4E95-BE40-D8211E92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sz="3000" dirty="0"/>
              <a:t>Week 1</a:t>
            </a:r>
          </a:p>
          <a:p>
            <a:pPr lvl="1"/>
            <a:r>
              <a:rPr lang="en-GB" dirty="0"/>
              <a:t>Movement</a:t>
            </a:r>
          </a:p>
          <a:p>
            <a:r>
              <a:rPr lang="en-GB" sz="3000" dirty="0"/>
              <a:t>Week 2</a:t>
            </a:r>
          </a:p>
          <a:p>
            <a:pPr lvl="1"/>
            <a:r>
              <a:rPr lang="en-GB" dirty="0"/>
              <a:t>Pounce</a:t>
            </a:r>
          </a:p>
          <a:p>
            <a:pPr lvl="1"/>
            <a:r>
              <a:rPr lang="en-GB" dirty="0"/>
              <a:t>Wall cling</a:t>
            </a:r>
          </a:p>
          <a:p>
            <a:pPr lvl="1"/>
            <a:r>
              <a:rPr lang="en-GB" dirty="0"/>
              <a:t>Stamina</a:t>
            </a:r>
          </a:p>
          <a:p>
            <a:r>
              <a:rPr lang="en-GB" sz="3000" dirty="0"/>
              <a:t>Week 3</a:t>
            </a:r>
          </a:p>
          <a:p>
            <a:pPr lvl="1"/>
            <a:r>
              <a:rPr lang="en-GB" dirty="0"/>
              <a:t>Primary</a:t>
            </a:r>
          </a:p>
          <a:p>
            <a:pPr lvl="1"/>
            <a:r>
              <a:rPr lang="en-GB" dirty="0"/>
              <a:t>Secondary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07A29D-B8A8-45F6-ACD3-A7A98935928F}"/>
              </a:ext>
            </a:extLst>
          </p:cNvPr>
          <p:cNvSpPr txBox="1">
            <a:spLocks/>
          </p:cNvSpPr>
          <p:nvPr/>
        </p:nvSpPr>
        <p:spPr>
          <a:xfrm>
            <a:off x="6096000" y="182086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/>
              <a:t>Week 4</a:t>
            </a:r>
          </a:p>
          <a:p>
            <a:pPr lvl="1"/>
            <a:r>
              <a:rPr lang="en-GB" dirty="0"/>
              <a:t>Pipe</a:t>
            </a:r>
          </a:p>
          <a:p>
            <a:pPr lvl="1"/>
            <a:r>
              <a:rPr lang="en-GB" dirty="0"/>
              <a:t>Molotov</a:t>
            </a:r>
          </a:p>
          <a:p>
            <a:r>
              <a:rPr lang="en-GB" sz="3000" dirty="0"/>
              <a:t>Week 5 &amp; 6</a:t>
            </a:r>
          </a:p>
          <a:p>
            <a:pPr lvl="1"/>
            <a:r>
              <a:rPr lang="en-GB" dirty="0"/>
              <a:t>Gun Script</a:t>
            </a:r>
          </a:p>
        </p:txBody>
      </p:sp>
    </p:spTree>
    <p:extLst>
      <p:ext uri="{BB962C8B-B14F-4D97-AF65-F5344CB8AC3E}">
        <p14:creationId xmlns:p14="http://schemas.microsoft.com/office/powerpoint/2010/main" val="19214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1AE0-E398-45F6-994A-DD072E58C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Weeks 7 - 10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BCD1-1C41-42FB-AA9E-26FF16740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GB" sz="3000" dirty="0"/>
              <a:t>Week 7</a:t>
            </a:r>
          </a:p>
          <a:p>
            <a:pPr lvl="1"/>
            <a:r>
              <a:rPr lang="en-GB" dirty="0"/>
              <a:t>Sonic Alarm</a:t>
            </a:r>
          </a:p>
          <a:p>
            <a:r>
              <a:rPr lang="en-GB" sz="3000" dirty="0"/>
              <a:t>Week 8</a:t>
            </a:r>
          </a:p>
          <a:p>
            <a:pPr lvl="1"/>
            <a:r>
              <a:rPr lang="en-GB" dirty="0"/>
              <a:t>Radar</a:t>
            </a:r>
          </a:p>
          <a:p>
            <a:pPr lvl="1"/>
            <a:r>
              <a:rPr lang="en-GB" dirty="0"/>
              <a:t>Flash light</a:t>
            </a:r>
          </a:p>
          <a:p>
            <a:pPr lvl="1"/>
            <a:r>
              <a:rPr lang="en-GB" dirty="0"/>
              <a:t>Laser sight</a:t>
            </a:r>
          </a:p>
          <a:p>
            <a:pPr lvl="1"/>
            <a:r>
              <a:rPr lang="en-GB" dirty="0"/>
              <a:t>Night vision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50BB21-5626-4FD4-965A-532ABC46F911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/>
              <a:t>Week 9</a:t>
            </a:r>
          </a:p>
          <a:p>
            <a:pPr lvl="1"/>
            <a:r>
              <a:rPr lang="en-GB" dirty="0"/>
              <a:t>Ammo Boxes</a:t>
            </a:r>
          </a:p>
          <a:p>
            <a:r>
              <a:rPr lang="en-GB" sz="3000" dirty="0"/>
              <a:t>Week 10</a:t>
            </a:r>
          </a:p>
          <a:p>
            <a:pPr lvl="1"/>
            <a:r>
              <a:rPr lang="en-GB" dirty="0"/>
              <a:t>Showed the client</a:t>
            </a:r>
          </a:p>
        </p:txBody>
      </p:sp>
    </p:spTree>
    <p:extLst>
      <p:ext uri="{BB962C8B-B14F-4D97-AF65-F5344CB8AC3E}">
        <p14:creationId xmlns:p14="http://schemas.microsoft.com/office/powerpoint/2010/main" val="1351014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4FA9-DF60-4B0E-A59B-7CF64BA1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 would achieve with more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E2C1-1D9B-4647-80D3-78A79EEE7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Change how objects are picked up</a:t>
            </a:r>
          </a:p>
          <a:p>
            <a:r>
              <a:rPr lang="en-GB" sz="3000" dirty="0"/>
              <a:t>Tweak the night vision</a:t>
            </a:r>
          </a:p>
          <a:p>
            <a:r>
              <a:rPr lang="en-GB" sz="3000" dirty="0"/>
              <a:t>Get two or more people playing</a:t>
            </a:r>
          </a:p>
          <a:p>
            <a:r>
              <a:rPr lang="en-GB" sz="3000" dirty="0"/>
              <a:t>Re-Work the magazine system</a:t>
            </a:r>
          </a:p>
          <a:p>
            <a:r>
              <a:rPr lang="en-GB" sz="3000" dirty="0"/>
              <a:t>Add recoil patterns</a:t>
            </a:r>
          </a:p>
          <a:p>
            <a:r>
              <a:rPr lang="en-GB" sz="3000" dirty="0"/>
              <a:t>Radar objects to appear on event</a:t>
            </a:r>
          </a:p>
        </p:txBody>
      </p:sp>
    </p:spTree>
    <p:extLst>
      <p:ext uri="{BB962C8B-B14F-4D97-AF65-F5344CB8AC3E}">
        <p14:creationId xmlns:p14="http://schemas.microsoft.com/office/powerpoint/2010/main" val="400251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A651-CFBB-4FCC-8493-32EBFCAD4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7553E-8842-44D4-A649-BABE9901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Explore the recreation of mechanics from “Hidden: Source” in Unreal Engine 4</a:t>
            </a:r>
          </a:p>
          <a:p>
            <a:r>
              <a:rPr lang="en-GB" sz="3000" dirty="0"/>
              <a:t>Focus on gameplay mechanics rather than art/level design</a:t>
            </a:r>
          </a:p>
        </p:txBody>
      </p:sp>
    </p:spTree>
    <p:extLst>
      <p:ext uri="{BB962C8B-B14F-4D97-AF65-F5344CB8AC3E}">
        <p14:creationId xmlns:p14="http://schemas.microsoft.com/office/powerpoint/2010/main" val="110810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BBC1-6DC6-4B18-B3EC-BEDB7C26B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“The Hidden: Source”?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A866-DCCB-414D-AB56-2B7F0E0CD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A total-conversion modification for Half-Life 2</a:t>
            </a:r>
          </a:p>
          <a:p>
            <a:r>
              <a:rPr lang="en-GB" sz="3000" dirty="0"/>
              <a:t>Featuring asymmetrical gameplay</a:t>
            </a:r>
          </a:p>
          <a:p>
            <a:r>
              <a:rPr lang="en-GB" sz="3000" dirty="0"/>
              <a:t>One player (The Hidden) goes against up to 8 other players who took the role of armed soldiers (IRIS Soldiers)</a:t>
            </a:r>
          </a:p>
        </p:txBody>
      </p:sp>
    </p:spTree>
    <p:extLst>
      <p:ext uri="{BB962C8B-B14F-4D97-AF65-F5344CB8AC3E}">
        <p14:creationId xmlns:p14="http://schemas.microsoft.com/office/powerpoint/2010/main" val="384516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A5F4-ACB2-4AA2-9EAA-975B0F10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 – Hidden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E74E-061D-4C34-A6D8-7D1B516E0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6" y="1825625"/>
            <a:ext cx="10471484" cy="4351338"/>
          </a:xfrm>
        </p:spPr>
        <p:txBody>
          <a:bodyPr>
            <a:normAutofit/>
          </a:bodyPr>
          <a:lstStyle/>
          <a:p>
            <a:r>
              <a:rPr lang="en-GB" sz="3000" dirty="0"/>
              <a:t>Primary and secondary attack </a:t>
            </a:r>
          </a:p>
          <a:p>
            <a:pPr lvl="1"/>
            <a:r>
              <a:rPr lang="en-GB" sz="2600" dirty="0"/>
              <a:t>Knife/ Melee attack</a:t>
            </a:r>
          </a:p>
          <a:p>
            <a:pPr lvl="1"/>
            <a:r>
              <a:rPr lang="en-GB" sz="2600" dirty="0"/>
              <a:t>Physics push – applies force with no damage</a:t>
            </a:r>
            <a:endParaRPr lang="en-GB" sz="3000" dirty="0"/>
          </a:p>
          <a:p>
            <a:r>
              <a:rPr lang="en-GB" sz="3000" dirty="0"/>
              <a:t>Pipe bomb/Molotov</a:t>
            </a:r>
          </a:p>
          <a:p>
            <a:r>
              <a:rPr lang="en-GB" sz="3000" dirty="0"/>
              <a:t>Movement</a:t>
            </a:r>
          </a:p>
          <a:p>
            <a:pPr lvl="1"/>
            <a:r>
              <a:rPr lang="en-GB" sz="2600" dirty="0"/>
              <a:t>Wall Cling</a:t>
            </a:r>
          </a:p>
          <a:p>
            <a:pPr lvl="1"/>
            <a:r>
              <a:rPr lang="en-GB" sz="2600" dirty="0"/>
              <a:t>Pounce</a:t>
            </a:r>
            <a:endParaRPr lang="en-GB" sz="3000" dirty="0"/>
          </a:p>
          <a:p>
            <a:pPr marL="1371600" lvl="3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91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A683-1EA6-445E-B06D-4A29F70D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 – IRIS Weapons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7EA8-9B27-46A8-BFA3-63FBE003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Pistol</a:t>
            </a:r>
          </a:p>
          <a:p>
            <a:r>
              <a:rPr lang="en-GB" sz="3000" dirty="0"/>
              <a:t>Sub-machine gun (high fire rate, low damage)</a:t>
            </a:r>
          </a:p>
          <a:p>
            <a:r>
              <a:rPr lang="en-GB" sz="3000" dirty="0"/>
              <a:t>Assault Rifle (lower fire rate, medium damage) </a:t>
            </a:r>
          </a:p>
          <a:p>
            <a:r>
              <a:rPr lang="en-GB" sz="3000" dirty="0"/>
              <a:t>Shotgun (low fire rate, high damage, short range) </a:t>
            </a:r>
          </a:p>
        </p:txBody>
      </p:sp>
    </p:spTree>
    <p:extLst>
      <p:ext uri="{BB962C8B-B14F-4D97-AF65-F5344CB8AC3E}">
        <p14:creationId xmlns:p14="http://schemas.microsoft.com/office/powerpoint/2010/main" val="259164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C105C-9AC8-4BA3-B588-BF1B4EAA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 – Additional further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0565E-2405-4B0A-A87F-B8BD2CFFC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Re create the ability for the hidden to pickup and interact with physics props</a:t>
            </a:r>
          </a:p>
          <a:p>
            <a:r>
              <a:rPr lang="en-GB" sz="3000" dirty="0"/>
              <a:t>Explore the possibility of carrying ragdolls</a:t>
            </a:r>
          </a:p>
          <a:p>
            <a:r>
              <a:rPr lang="en-GB" sz="3000" dirty="0"/>
              <a:t>Consider the implications of “Server-Side” ragdolls and how these can be mitigated</a:t>
            </a:r>
          </a:p>
        </p:txBody>
      </p:sp>
    </p:spTree>
    <p:extLst>
      <p:ext uri="{BB962C8B-B14F-4D97-AF65-F5344CB8AC3E}">
        <p14:creationId xmlns:p14="http://schemas.microsoft.com/office/powerpoint/2010/main" val="66590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DA9C3-23C6-48ED-97BD-C8C62775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 and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2D054-15EF-461D-96F5-DA3D93299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10 week timeline</a:t>
            </a:r>
          </a:p>
          <a:p>
            <a:r>
              <a:rPr lang="en-GB" sz="3000" dirty="0"/>
              <a:t>Part one should be achieved</a:t>
            </a:r>
          </a:p>
          <a:p>
            <a:r>
              <a:rPr lang="en-GB" sz="3000" dirty="0"/>
              <a:t>Part 2 should be well underway</a:t>
            </a:r>
          </a:p>
          <a:p>
            <a:r>
              <a:rPr lang="en-GB" sz="3000" dirty="0"/>
              <a:t>Part 3 only if project goes well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99847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F018-D31F-40E5-B018-AAD2E8C1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86050"/>
            <a:ext cx="9601200" cy="1485900"/>
          </a:xfrm>
        </p:spPr>
        <p:txBody>
          <a:bodyPr/>
          <a:lstStyle/>
          <a:p>
            <a:pPr algn="ctr"/>
            <a:r>
              <a:rPr lang="en-GB" dirty="0"/>
              <a:t>Game </a:t>
            </a:r>
            <a:r>
              <a:rPr lang="en-GB"/>
              <a:t>Play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160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7099-20AA-4246-B7FA-E3104271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CF297-829E-4509-B4B1-74A2EAF4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000" dirty="0"/>
              <a:t>Development went smoothly with a couple of exceptions</a:t>
            </a:r>
          </a:p>
          <a:p>
            <a:r>
              <a:rPr lang="en-GB" sz="3000" dirty="0"/>
              <a:t>Achieved what the brief asked</a:t>
            </a:r>
          </a:p>
          <a:p>
            <a:r>
              <a:rPr lang="en-GB" sz="3000" dirty="0"/>
              <a:t>Ended up doing extra</a:t>
            </a:r>
          </a:p>
        </p:txBody>
      </p:sp>
    </p:spTree>
    <p:extLst>
      <p:ext uri="{BB962C8B-B14F-4D97-AF65-F5344CB8AC3E}">
        <p14:creationId xmlns:p14="http://schemas.microsoft.com/office/powerpoint/2010/main" val="33878554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120</TotalTime>
  <Words>368</Words>
  <Application>Microsoft Office PowerPoint</Application>
  <PresentationFormat>Widescreen</PresentationFormat>
  <Paragraphs>78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Design Master Class (DMC)</vt:lpstr>
      <vt:lpstr>The Project</vt:lpstr>
      <vt:lpstr>What is “The Hidden: Source”?</vt:lpstr>
      <vt:lpstr>Part 1 – Hidden Mechanics</vt:lpstr>
      <vt:lpstr>Part 2 – IRIS Weapons</vt:lpstr>
      <vt:lpstr>Part 3 – Additional further step</vt:lpstr>
      <vt:lpstr>Outcomes and deliverables</vt:lpstr>
      <vt:lpstr>Game Play Time</vt:lpstr>
      <vt:lpstr>Development</vt:lpstr>
      <vt:lpstr>Weeks 1 - 6</vt:lpstr>
      <vt:lpstr>Weeks 7 - 10</vt:lpstr>
      <vt:lpstr>What I would achieve with more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DMC</dc:title>
  <dc:creator>Ethan Ward</dc:creator>
  <cp:lastModifiedBy>Ethan Ward</cp:lastModifiedBy>
  <cp:revision>3</cp:revision>
  <dcterms:created xsi:type="dcterms:W3CDTF">2020-02-03T08:25:31Z</dcterms:created>
  <dcterms:modified xsi:type="dcterms:W3CDTF">2020-02-03T10:26:25Z</dcterms:modified>
</cp:coreProperties>
</file>