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8" r:id="rId5"/>
    <p:sldId id="282" r:id="rId6"/>
    <p:sldId id="264" r:id="rId7"/>
    <p:sldId id="257" r:id="rId8"/>
    <p:sldId id="283" r:id="rId9"/>
    <p:sldId id="284" r:id="rId10"/>
    <p:sldId id="285" r:id="rId11"/>
    <p:sldId id="28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e Shaw" initials="NS" lastIdx="1" clrIdx="0">
    <p:extLst>
      <p:ext uri="{19B8F6BF-5375-455C-9EA6-DF929625EA0E}">
        <p15:presenceInfo xmlns:p15="http://schemas.microsoft.com/office/powerpoint/2012/main" userId="Natalie Sha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D73129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orient="horz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59D22-1FD8-42C7-A264-71D218B7E44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EB0362-E377-4EAB-9089-2EF68474E33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SQL Database</a:t>
          </a:r>
        </a:p>
      </dgm:t>
    </dgm:pt>
    <dgm:pt modelId="{EDAA5266-986A-476B-B436-0A10E8707987}" type="parTrans" cxnId="{3085AFBA-90D4-4F10-8FB5-343C2C18BA17}">
      <dgm:prSet/>
      <dgm:spPr/>
      <dgm:t>
        <a:bodyPr/>
        <a:lstStyle/>
        <a:p>
          <a:endParaRPr lang="en-US"/>
        </a:p>
      </dgm:t>
    </dgm:pt>
    <dgm:pt modelId="{18159D60-BA20-40F6-9CDA-A322E4A3BCF7}" type="sibTrans" cxnId="{3085AFBA-90D4-4F10-8FB5-343C2C18BA17}">
      <dgm:prSet/>
      <dgm:spPr/>
      <dgm:t>
        <a:bodyPr/>
        <a:lstStyle/>
        <a:p>
          <a:endParaRPr lang="en-US"/>
        </a:p>
      </dgm:t>
    </dgm:pt>
    <dgm:pt modelId="{D324CAAA-2A5A-4F92-9096-ACEAD77916F7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/>
            <a:t>PgAdmin</a:t>
          </a:r>
          <a:endParaRPr lang="en-US" dirty="0"/>
        </a:p>
      </dgm:t>
    </dgm:pt>
    <dgm:pt modelId="{06A923C5-EC2B-46E2-AE1B-CC67AABD839E}" type="parTrans" cxnId="{8AB51EE6-B710-4884-88A9-5230C927ECB6}">
      <dgm:prSet/>
      <dgm:spPr/>
      <dgm:t>
        <a:bodyPr/>
        <a:lstStyle/>
        <a:p>
          <a:endParaRPr lang="en-US"/>
        </a:p>
      </dgm:t>
    </dgm:pt>
    <dgm:pt modelId="{894C6524-E668-4076-B240-2F5D449CAF65}" type="sibTrans" cxnId="{8AB51EE6-B710-4884-88A9-5230C927ECB6}">
      <dgm:prSet/>
      <dgm:spPr/>
      <dgm:t>
        <a:bodyPr/>
        <a:lstStyle/>
        <a:p>
          <a:endParaRPr lang="en-US"/>
        </a:p>
      </dgm:t>
    </dgm:pt>
    <dgm:pt modelId="{CB3F67F8-FA40-4A04-86C6-63A810D0FF95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Flask-Powered API</a:t>
          </a:r>
        </a:p>
      </dgm:t>
    </dgm:pt>
    <dgm:pt modelId="{1232A193-0C5A-4863-A1A3-EF53FDB5BB6A}" type="parTrans" cxnId="{30984C3C-7589-4C98-91D5-9F35DA363DBA}">
      <dgm:prSet/>
      <dgm:spPr/>
      <dgm:t>
        <a:bodyPr/>
        <a:lstStyle/>
        <a:p>
          <a:endParaRPr lang="en-US"/>
        </a:p>
      </dgm:t>
    </dgm:pt>
    <dgm:pt modelId="{29C0AA3F-3D7F-4053-B7DB-C33752AD2A9C}" type="sibTrans" cxnId="{30984C3C-7589-4C98-91D5-9F35DA363DBA}">
      <dgm:prSet/>
      <dgm:spPr/>
      <dgm:t>
        <a:bodyPr/>
        <a:lstStyle/>
        <a:p>
          <a:endParaRPr lang="en-US"/>
        </a:p>
      </dgm:t>
    </dgm:pt>
    <dgm:pt modelId="{90631905-947C-4567-9D52-B5194F37E556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Connected to SQL database</a:t>
          </a:r>
        </a:p>
      </dgm:t>
    </dgm:pt>
    <dgm:pt modelId="{020B1C36-2981-4FD0-B30A-14B6D1A43B5D}" type="parTrans" cxnId="{D9614006-D5B0-4198-9560-D77C914B9382}">
      <dgm:prSet/>
      <dgm:spPr/>
      <dgm:t>
        <a:bodyPr/>
        <a:lstStyle/>
        <a:p>
          <a:endParaRPr lang="en-US"/>
        </a:p>
      </dgm:t>
    </dgm:pt>
    <dgm:pt modelId="{BFC3971D-53DB-414E-BC81-A2A8480F563E}" type="sibTrans" cxnId="{D9614006-D5B0-4198-9560-D77C914B9382}">
      <dgm:prSet/>
      <dgm:spPr/>
      <dgm:t>
        <a:bodyPr/>
        <a:lstStyle/>
        <a:p>
          <a:endParaRPr lang="en-US"/>
        </a:p>
      </dgm:t>
    </dgm:pt>
    <dgm:pt modelId="{9A6558B1-8BD0-4B7B-A898-DF8B5CFBC9FE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Data endpoints from visuals</a:t>
          </a:r>
        </a:p>
      </dgm:t>
    </dgm:pt>
    <dgm:pt modelId="{5F24CAB2-E8E8-4B2C-AD0A-C4824AEDCBB9}" type="parTrans" cxnId="{288153A5-E12B-4632-96A6-ABD944A3DBF7}">
      <dgm:prSet/>
      <dgm:spPr/>
      <dgm:t>
        <a:bodyPr/>
        <a:lstStyle/>
        <a:p>
          <a:endParaRPr lang="en-US"/>
        </a:p>
      </dgm:t>
    </dgm:pt>
    <dgm:pt modelId="{6240ED4F-C616-4A79-A3BE-B4C6745883FE}" type="sibTrans" cxnId="{288153A5-E12B-4632-96A6-ABD944A3DBF7}">
      <dgm:prSet/>
      <dgm:spPr/>
      <dgm:t>
        <a:bodyPr/>
        <a:lstStyle/>
        <a:p>
          <a:endParaRPr lang="en-US"/>
        </a:p>
      </dgm:t>
    </dgm:pt>
    <dgm:pt modelId="{8B9DC8EE-D0FC-4463-93EA-C4521CF5768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HTML/CSS</a:t>
          </a:r>
        </a:p>
      </dgm:t>
    </dgm:pt>
    <dgm:pt modelId="{3BAF818D-CF31-4471-A753-E0F1752B7834}" type="parTrans" cxnId="{15514449-66EB-4652-B25F-1DD84B16B8D4}">
      <dgm:prSet/>
      <dgm:spPr/>
      <dgm:t>
        <a:bodyPr/>
        <a:lstStyle/>
        <a:p>
          <a:endParaRPr lang="en-US"/>
        </a:p>
      </dgm:t>
    </dgm:pt>
    <dgm:pt modelId="{2FE6A55E-EF02-4AD4-9945-97FEAAFDAFB5}" type="sibTrans" cxnId="{15514449-66EB-4652-B25F-1DD84B16B8D4}">
      <dgm:prSet/>
      <dgm:spPr/>
      <dgm:t>
        <a:bodyPr/>
        <a:lstStyle/>
        <a:p>
          <a:endParaRPr lang="en-US"/>
        </a:p>
      </dgm:t>
    </dgm:pt>
    <dgm:pt modelId="{D1F83D4F-08A1-4D07-B386-412A53A75A5B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Interactive web page with visuals</a:t>
          </a:r>
        </a:p>
      </dgm:t>
    </dgm:pt>
    <dgm:pt modelId="{99AE3157-A3EA-4447-AEFF-87EEF8B1BCC5}" type="parTrans" cxnId="{EC4A388E-7144-40E6-967B-D98393DF8DEA}">
      <dgm:prSet/>
      <dgm:spPr/>
      <dgm:t>
        <a:bodyPr/>
        <a:lstStyle/>
        <a:p>
          <a:endParaRPr lang="en-US"/>
        </a:p>
      </dgm:t>
    </dgm:pt>
    <dgm:pt modelId="{0119B721-1D63-42DE-AEC0-87A1BAA4FCFA}" type="sibTrans" cxnId="{EC4A388E-7144-40E6-967B-D98393DF8DEA}">
      <dgm:prSet/>
      <dgm:spPr/>
      <dgm:t>
        <a:bodyPr/>
        <a:lstStyle/>
        <a:p>
          <a:endParaRPr lang="en-US"/>
        </a:p>
      </dgm:t>
    </dgm:pt>
    <dgm:pt modelId="{0EB559CD-04CA-4A47-B6B6-C7D370722E6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JavaScript</a:t>
          </a:r>
        </a:p>
      </dgm:t>
    </dgm:pt>
    <dgm:pt modelId="{B424304F-2835-4916-AF82-F80F3F7ACA15}" type="parTrans" cxnId="{04E96043-94C5-4C55-8F01-C29964BEBDB8}">
      <dgm:prSet/>
      <dgm:spPr/>
      <dgm:t>
        <a:bodyPr/>
        <a:lstStyle/>
        <a:p>
          <a:endParaRPr lang="en-US"/>
        </a:p>
      </dgm:t>
    </dgm:pt>
    <dgm:pt modelId="{A9652C3A-BD7C-4E4F-96D6-2F165CA7A9FC}" type="sibTrans" cxnId="{04E96043-94C5-4C55-8F01-C29964BEBDB8}">
      <dgm:prSet/>
      <dgm:spPr/>
      <dgm:t>
        <a:bodyPr/>
        <a:lstStyle/>
        <a:p>
          <a:endParaRPr lang="en-US"/>
        </a:p>
      </dgm:t>
    </dgm:pt>
    <dgm:pt modelId="{F9B5FE52-9F00-446F-8C91-C0394E075DC9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D3.js</a:t>
          </a:r>
        </a:p>
      </dgm:t>
    </dgm:pt>
    <dgm:pt modelId="{159C21DB-F605-45EF-9581-A7177F19ED50}" type="parTrans" cxnId="{A125666B-6675-42B3-9B8B-EBA042B1CFBB}">
      <dgm:prSet/>
      <dgm:spPr/>
      <dgm:t>
        <a:bodyPr/>
        <a:lstStyle/>
        <a:p>
          <a:endParaRPr lang="en-US"/>
        </a:p>
      </dgm:t>
    </dgm:pt>
    <dgm:pt modelId="{67B0BC22-8BF5-44AA-A9F1-311249FE0473}" type="sibTrans" cxnId="{A125666B-6675-42B3-9B8B-EBA042B1CFBB}">
      <dgm:prSet/>
      <dgm:spPr/>
      <dgm:t>
        <a:bodyPr/>
        <a:lstStyle/>
        <a:p>
          <a:endParaRPr lang="en-US"/>
        </a:p>
      </dgm:t>
    </dgm:pt>
    <dgm:pt modelId="{F97B51F0-0119-46D6-BF8E-841496F5FF71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1C1C148B-8E5B-4097-B93A-63FD5EF3A753}" type="parTrans" cxnId="{677592EE-C603-4E7A-88E4-08FE5FFAFE39}">
      <dgm:prSet/>
      <dgm:spPr/>
      <dgm:t>
        <a:bodyPr/>
        <a:lstStyle/>
        <a:p>
          <a:endParaRPr lang="en-US"/>
        </a:p>
      </dgm:t>
    </dgm:pt>
    <dgm:pt modelId="{C38B1135-9135-451E-B8DD-EEB9D01592F5}" type="sibTrans" cxnId="{677592EE-C603-4E7A-88E4-08FE5FFAFE39}">
      <dgm:prSet/>
      <dgm:spPr/>
      <dgm:t>
        <a:bodyPr/>
        <a:lstStyle/>
        <a:p>
          <a:endParaRPr lang="en-US"/>
        </a:p>
      </dgm:t>
    </dgm:pt>
    <dgm:pt modelId="{FCB44A10-F94B-46D2-B1A4-C522AB01FC99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D4539AA7-E9F0-452C-889C-900C9AA6B157}" type="parTrans" cxnId="{1CD3EE6E-06E4-4988-B625-3BCF957C697B}">
      <dgm:prSet/>
      <dgm:spPr/>
      <dgm:t>
        <a:bodyPr/>
        <a:lstStyle/>
        <a:p>
          <a:endParaRPr lang="en-US"/>
        </a:p>
      </dgm:t>
    </dgm:pt>
    <dgm:pt modelId="{1BB089D5-F32A-4763-B78B-B2D359B5E579}" type="sibTrans" cxnId="{1CD3EE6E-06E4-4988-B625-3BCF957C697B}">
      <dgm:prSet/>
      <dgm:spPr/>
      <dgm:t>
        <a:bodyPr/>
        <a:lstStyle/>
        <a:p>
          <a:endParaRPr lang="en-US"/>
        </a:p>
      </dgm:t>
    </dgm:pt>
    <dgm:pt modelId="{210F4F56-7402-43F3-B654-C3A42B0872B3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Leaflet.js</a:t>
          </a:r>
        </a:p>
      </dgm:t>
    </dgm:pt>
    <dgm:pt modelId="{83E6AF24-ED85-43E2-B0EA-57E3CD7E36EB}" type="parTrans" cxnId="{E3EF76EC-E433-4356-ACA7-3F59BD6C37E4}">
      <dgm:prSet/>
      <dgm:spPr/>
      <dgm:t>
        <a:bodyPr/>
        <a:lstStyle/>
        <a:p>
          <a:endParaRPr lang="en-US"/>
        </a:p>
      </dgm:t>
    </dgm:pt>
    <dgm:pt modelId="{0BDD7C72-C013-4A37-BD72-36404DB75237}" type="sibTrans" cxnId="{E3EF76EC-E433-4356-ACA7-3F59BD6C37E4}">
      <dgm:prSet/>
      <dgm:spPr/>
      <dgm:t>
        <a:bodyPr/>
        <a:lstStyle/>
        <a:p>
          <a:endParaRPr lang="en-US"/>
        </a:p>
      </dgm:t>
    </dgm:pt>
    <dgm:pt modelId="{EB8B54FE-3AF4-4296-875D-6C287374654C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AC50F322-53A5-4990-820F-25CAA64517FF}" type="parTrans" cxnId="{A4CC3EF7-8ADC-49A1-80EC-4E14C7A9592C}">
      <dgm:prSet/>
      <dgm:spPr/>
      <dgm:t>
        <a:bodyPr/>
        <a:lstStyle/>
        <a:p>
          <a:endParaRPr lang="en-US"/>
        </a:p>
      </dgm:t>
    </dgm:pt>
    <dgm:pt modelId="{C178167B-F775-4C32-8413-F3BC8C07469F}" type="sibTrans" cxnId="{A4CC3EF7-8ADC-49A1-80EC-4E14C7A9592C}">
      <dgm:prSet/>
      <dgm:spPr/>
      <dgm:t>
        <a:bodyPr/>
        <a:lstStyle/>
        <a:p>
          <a:endParaRPr lang="en-US"/>
        </a:p>
      </dgm:t>
    </dgm:pt>
    <dgm:pt modelId="{F33C5C89-2C7B-4DD0-85B8-AB4EF34E4FB9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Chart.js</a:t>
          </a:r>
        </a:p>
      </dgm:t>
    </dgm:pt>
    <dgm:pt modelId="{B205DB10-5A4C-4840-98E5-ED92800A9A12}" type="parTrans" cxnId="{BC691C80-F3F2-4565-9B41-8996F0803200}">
      <dgm:prSet/>
      <dgm:spPr/>
      <dgm:t>
        <a:bodyPr/>
        <a:lstStyle/>
        <a:p>
          <a:endParaRPr lang="en-US"/>
        </a:p>
      </dgm:t>
    </dgm:pt>
    <dgm:pt modelId="{FBECE9A3-B130-45C4-95F5-78F5EFEFFA2F}" type="sibTrans" cxnId="{BC691C80-F3F2-4565-9B41-8996F0803200}">
      <dgm:prSet/>
      <dgm:spPr/>
      <dgm:t>
        <a:bodyPr/>
        <a:lstStyle/>
        <a:p>
          <a:endParaRPr lang="en-US"/>
        </a:p>
      </dgm:t>
    </dgm:pt>
    <dgm:pt modelId="{868830FD-51D8-4251-9235-EE8FC8B645E5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PostgreSQL</a:t>
          </a:r>
        </a:p>
      </dgm:t>
    </dgm:pt>
    <dgm:pt modelId="{2FAF6C50-5C9E-48EF-8371-FDBA491B5915}" type="parTrans" cxnId="{1CFFCE28-B89D-4F7C-A885-1E89A9FE8653}">
      <dgm:prSet/>
      <dgm:spPr/>
      <dgm:t>
        <a:bodyPr/>
        <a:lstStyle/>
        <a:p>
          <a:endParaRPr lang="en-US"/>
        </a:p>
      </dgm:t>
    </dgm:pt>
    <dgm:pt modelId="{15E6C43F-9C90-476B-B794-CC4949A09C6D}" type="sibTrans" cxnId="{1CFFCE28-B89D-4F7C-A885-1E89A9FE8653}">
      <dgm:prSet/>
      <dgm:spPr/>
      <dgm:t>
        <a:bodyPr/>
        <a:lstStyle/>
        <a:p>
          <a:endParaRPr lang="en-US"/>
        </a:p>
      </dgm:t>
    </dgm:pt>
    <dgm:pt modelId="{8CA87F00-E880-4EF4-8E58-0D333F698877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Drop-down menus</a:t>
          </a:r>
        </a:p>
      </dgm:t>
    </dgm:pt>
    <dgm:pt modelId="{2E3CC355-56DD-4E34-8C50-875B191BFCBC}" type="parTrans" cxnId="{B3BB7CF4-33D3-472D-ACA5-B7B24BC2E5BF}">
      <dgm:prSet/>
      <dgm:spPr/>
      <dgm:t>
        <a:bodyPr/>
        <a:lstStyle/>
        <a:p>
          <a:endParaRPr lang="en-US"/>
        </a:p>
      </dgm:t>
    </dgm:pt>
    <dgm:pt modelId="{8673C4B7-6D02-4C94-9575-19C972E0E429}" type="sibTrans" cxnId="{B3BB7CF4-33D3-472D-ACA5-B7B24BC2E5BF}">
      <dgm:prSet/>
      <dgm:spPr/>
      <dgm:t>
        <a:bodyPr/>
        <a:lstStyle/>
        <a:p>
          <a:endParaRPr lang="en-US"/>
        </a:p>
      </dgm:t>
    </dgm:pt>
    <dgm:pt modelId="{63844F84-3CE2-44D8-9640-4EDC2CB1774F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Plotly.js</a:t>
          </a:r>
        </a:p>
      </dgm:t>
    </dgm:pt>
    <dgm:pt modelId="{08CB8EA5-826E-424E-A967-5790891CD33F}" type="parTrans" cxnId="{53D2A8E8-6EBA-4A48-B23E-B73C7DCD6A89}">
      <dgm:prSet/>
      <dgm:spPr/>
      <dgm:t>
        <a:bodyPr/>
        <a:lstStyle/>
        <a:p>
          <a:endParaRPr lang="en-US"/>
        </a:p>
      </dgm:t>
    </dgm:pt>
    <dgm:pt modelId="{849079CF-0B79-4474-AD77-C76A21EB2B6E}" type="sibTrans" cxnId="{53D2A8E8-6EBA-4A48-B23E-B73C7DCD6A89}">
      <dgm:prSet/>
      <dgm:spPr/>
      <dgm:t>
        <a:bodyPr/>
        <a:lstStyle/>
        <a:p>
          <a:endParaRPr lang="en-US"/>
        </a:p>
      </dgm:t>
    </dgm:pt>
    <dgm:pt modelId="{144FC41D-2734-49CC-9495-7D32BC3C43E5}" type="pres">
      <dgm:prSet presAssocID="{56559D22-1FD8-42C7-A264-71D218B7E44E}" presName="Name0" presStyleCnt="0">
        <dgm:presLayoutVars>
          <dgm:dir/>
          <dgm:animLvl val="lvl"/>
          <dgm:resizeHandles val="exact"/>
        </dgm:presLayoutVars>
      </dgm:prSet>
      <dgm:spPr/>
    </dgm:pt>
    <dgm:pt modelId="{A79C86A7-9C5E-4B44-AAF9-38448BD8FDFF}" type="pres">
      <dgm:prSet presAssocID="{72EB0362-E377-4EAB-9089-2EF68474E336}" presName="composite" presStyleCnt="0"/>
      <dgm:spPr/>
    </dgm:pt>
    <dgm:pt modelId="{D1B5BF4C-473A-47B5-BEA4-B1163626AB53}" type="pres">
      <dgm:prSet presAssocID="{72EB0362-E377-4EAB-9089-2EF68474E33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DE1F769-398B-44CA-943B-60ACFA65DA1A}" type="pres">
      <dgm:prSet presAssocID="{72EB0362-E377-4EAB-9089-2EF68474E336}" presName="desTx" presStyleLbl="alignAccFollowNode1" presStyleIdx="0" presStyleCnt="4">
        <dgm:presLayoutVars>
          <dgm:bulletEnabled val="1"/>
        </dgm:presLayoutVars>
      </dgm:prSet>
      <dgm:spPr/>
    </dgm:pt>
    <dgm:pt modelId="{15891FF2-1F74-4C56-BA76-964B3B211F2D}" type="pres">
      <dgm:prSet presAssocID="{18159D60-BA20-40F6-9CDA-A322E4A3BCF7}" presName="space" presStyleCnt="0"/>
      <dgm:spPr/>
    </dgm:pt>
    <dgm:pt modelId="{AC7E3811-A7BF-4E20-BDB4-1166B8C0B93F}" type="pres">
      <dgm:prSet presAssocID="{CB3F67F8-FA40-4A04-86C6-63A810D0FF95}" presName="composite" presStyleCnt="0"/>
      <dgm:spPr/>
    </dgm:pt>
    <dgm:pt modelId="{1423761A-EB61-446A-8715-C7AB78AE978B}" type="pres">
      <dgm:prSet presAssocID="{CB3F67F8-FA40-4A04-86C6-63A810D0FF9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04A9B34-EF5D-4F6C-914A-49BB4634796E}" type="pres">
      <dgm:prSet presAssocID="{CB3F67F8-FA40-4A04-86C6-63A810D0FF95}" presName="desTx" presStyleLbl="alignAccFollowNode1" presStyleIdx="1" presStyleCnt="4">
        <dgm:presLayoutVars>
          <dgm:bulletEnabled val="1"/>
        </dgm:presLayoutVars>
      </dgm:prSet>
      <dgm:spPr/>
    </dgm:pt>
    <dgm:pt modelId="{A206FBC7-2547-4A98-894B-A3EF16445AAC}" type="pres">
      <dgm:prSet presAssocID="{29C0AA3F-3D7F-4053-B7DB-C33752AD2A9C}" presName="space" presStyleCnt="0"/>
      <dgm:spPr/>
    </dgm:pt>
    <dgm:pt modelId="{74A798A9-A258-477F-ADA3-708D3E03BBDA}" type="pres">
      <dgm:prSet presAssocID="{8B9DC8EE-D0FC-4463-93EA-C4521CF5768A}" presName="composite" presStyleCnt="0"/>
      <dgm:spPr/>
    </dgm:pt>
    <dgm:pt modelId="{1B23CDE1-A803-4691-A445-3BC3979AA34F}" type="pres">
      <dgm:prSet presAssocID="{8B9DC8EE-D0FC-4463-93EA-C4521CF5768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5734AAB-243B-4EC6-BE40-F3C9E2512A6B}" type="pres">
      <dgm:prSet presAssocID="{8B9DC8EE-D0FC-4463-93EA-C4521CF5768A}" presName="desTx" presStyleLbl="alignAccFollowNode1" presStyleIdx="2" presStyleCnt="4">
        <dgm:presLayoutVars>
          <dgm:bulletEnabled val="1"/>
        </dgm:presLayoutVars>
      </dgm:prSet>
      <dgm:spPr/>
    </dgm:pt>
    <dgm:pt modelId="{F2AE2063-79DC-496E-8259-1267D608471B}" type="pres">
      <dgm:prSet presAssocID="{2FE6A55E-EF02-4AD4-9945-97FEAAFDAFB5}" presName="space" presStyleCnt="0"/>
      <dgm:spPr/>
    </dgm:pt>
    <dgm:pt modelId="{C7417A46-84D0-4AEE-B4EE-A7512AF4F0F2}" type="pres">
      <dgm:prSet presAssocID="{0EB559CD-04CA-4A47-B6B6-C7D370722E67}" presName="composite" presStyleCnt="0"/>
      <dgm:spPr/>
    </dgm:pt>
    <dgm:pt modelId="{0A549B8D-B9E9-499C-BB66-FA37051AB253}" type="pres">
      <dgm:prSet presAssocID="{0EB559CD-04CA-4A47-B6B6-C7D370722E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BF7157F-5EB4-4A71-916A-030517D09B53}" type="pres">
      <dgm:prSet presAssocID="{0EB559CD-04CA-4A47-B6B6-C7D370722E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DD9B003-4016-4024-A26B-1FB2B14ABB64}" type="presOf" srcId="{EB8B54FE-3AF4-4296-875D-6C287374654C}" destId="{9BF7157F-5EB4-4A71-916A-030517D09B53}" srcOrd="0" destOrd="4" presId="urn:microsoft.com/office/officeart/2005/8/layout/hList1"/>
    <dgm:cxn modelId="{D9614006-D5B0-4198-9560-D77C914B9382}" srcId="{CB3F67F8-FA40-4A04-86C6-63A810D0FF95}" destId="{90631905-947C-4567-9D52-B5194F37E556}" srcOrd="0" destOrd="0" parTransId="{020B1C36-2981-4FD0-B30A-14B6D1A43B5D}" sibTransId="{BFC3971D-53DB-414E-BC81-A2A8480F563E}"/>
    <dgm:cxn modelId="{1CFFCE28-B89D-4F7C-A885-1E89A9FE8653}" srcId="{72EB0362-E377-4EAB-9089-2EF68474E336}" destId="{868830FD-51D8-4251-9235-EE8FC8B645E5}" srcOrd="0" destOrd="0" parTransId="{2FAF6C50-5C9E-48EF-8371-FDBA491B5915}" sibTransId="{15E6C43F-9C90-476B-B794-CC4949A09C6D}"/>
    <dgm:cxn modelId="{30984C3C-7589-4C98-91D5-9F35DA363DBA}" srcId="{56559D22-1FD8-42C7-A264-71D218B7E44E}" destId="{CB3F67F8-FA40-4A04-86C6-63A810D0FF95}" srcOrd="1" destOrd="0" parTransId="{1232A193-0C5A-4863-A1A3-EF53FDB5BB6A}" sibTransId="{29C0AA3F-3D7F-4053-B7DB-C33752AD2A9C}"/>
    <dgm:cxn modelId="{04E96043-94C5-4C55-8F01-C29964BEBDB8}" srcId="{56559D22-1FD8-42C7-A264-71D218B7E44E}" destId="{0EB559CD-04CA-4A47-B6B6-C7D370722E67}" srcOrd="3" destOrd="0" parTransId="{B424304F-2835-4916-AF82-F80F3F7ACA15}" sibTransId="{A9652C3A-BD7C-4E4F-96D6-2F165CA7A9FC}"/>
    <dgm:cxn modelId="{D35F5D46-7EDB-41AA-9082-444E0D5DE0AE}" type="presOf" srcId="{0EB559CD-04CA-4A47-B6B6-C7D370722E67}" destId="{0A549B8D-B9E9-499C-BB66-FA37051AB253}" srcOrd="0" destOrd="0" presId="urn:microsoft.com/office/officeart/2005/8/layout/hList1"/>
    <dgm:cxn modelId="{15514449-66EB-4652-B25F-1DD84B16B8D4}" srcId="{56559D22-1FD8-42C7-A264-71D218B7E44E}" destId="{8B9DC8EE-D0FC-4463-93EA-C4521CF5768A}" srcOrd="2" destOrd="0" parTransId="{3BAF818D-CF31-4471-A753-E0F1752B7834}" sibTransId="{2FE6A55E-EF02-4AD4-9945-97FEAAFDAFB5}"/>
    <dgm:cxn modelId="{A125666B-6675-42B3-9B8B-EBA042B1CFBB}" srcId="{0EB559CD-04CA-4A47-B6B6-C7D370722E67}" destId="{F9B5FE52-9F00-446F-8C91-C0394E075DC9}" srcOrd="1" destOrd="0" parTransId="{159C21DB-F605-45EF-9581-A7177F19ED50}" sibTransId="{67B0BC22-8BF5-44AA-A9F1-311249FE0473}"/>
    <dgm:cxn modelId="{2305594B-EB7C-41A3-9782-3EB324DFC875}" type="presOf" srcId="{72EB0362-E377-4EAB-9089-2EF68474E336}" destId="{D1B5BF4C-473A-47B5-BEA4-B1163626AB53}" srcOrd="0" destOrd="0" presId="urn:microsoft.com/office/officeart/2005/8/layout/hList1"/>
    <dgm:cxn modelId="{291D356E-3A8B-49C8-B55A-27530573A0FD}" type="presOf" srcId="{90631905-947C-4567-9D52-B5194F37E556}" destId="{004A9B34-EF5D-4F6C-914A-49BB4634796E}" srcOrd="0" destOrd="0" presId="urn:microsoft.com/office/officeart/2005/8/layout/hList1"/>
    <dgm:cxn modelId="{53C5E34E-89A3-480F-94A8-4B62B9183732}" type="presOf" srcId="{9A6558B1-8BD0-4B7B-A898-DF8B5CFBC9FE}" destId="{004A9B34-EF5D-4F6C-914A-49BB4634796E}" srcOrd="0" destOrd="1" presId="urn:microsoft.com/office/officeart/2005/8/layout/hList1"/>
    <dgm:cxn modelId="{1CD3EE6E-06E4-4988-B625-3BCF957C697B}" srcId="{0EB559CD-04CA-4A47-B6B6-C7D370722E67}" destId="{FCB44A10-F94B-46D2-B1A4-C522AB01FC99}" srcOrd="5" destOrd="0" parTransId="{D4539AA7-E9F0-452C-889C-900C9AA6B157}" sibTransId="{1BB089D5-F32A-4763-B78B-B2D359B5E579}"/>
    <dgm:cxn modelId="{D39E4F76-A2C0-443F-B9AD-4E61A46AD737}" type="presOf" srcId="{56559D22-1FD8-42C7-A264-71D218B7E44E}" destId="{144FC41D-2734-49CC-9495-7D32BC3C43E5}" srcOrd="0" destOrd="0" presId="urn:microsoft.com/office/officeart/2005/8/layout/hList1"/>
    <dgm:cxn modelId="{577DA37F-D7D2-4C38-B1F9-24D49B340F9F}" type="presOf" srcId="{FCB44A10-F94B-46D2-B1A4-C522AB01FC99}" destId="{9BF7157F-5EB4-4A71-916A-030517D09B53}" srcOrd="0" destOrd="5" presId="urn:microsoft.com/office/officeart/2005/8/layout/hList1"/>
    <dgm:cxn modelId="{BC691C80-F3F2-4565-9B41-8996F0803200}" srcId="{0EB559CD-04CA-4A47-B6B6-C7D370722E67}" destId="{F33C5C89-2C7B-4DD0-85B8-AB4EF34E4FB9}" srcOrd="3" destOrd="0" parTransId="{B205DB10-5A4C-4840-98E5-ED92800A9A12}" sibTransId="{FBECE9A3-B130-45C4-95F5-78F5EFEFFA2F}"/>
    <dgm:cxn modelId="{09A35F81-DC80-41FC-8C07-C411AEDC310E}" type="presOf" srcId="{F9B5FE52-9F00-446F-8C91-C0394E075DC9}" destId="{9BF7157F-5EB4-4A71-916A-030517D09B53}" srcOrd="0" destOrd="1" presId="urn:microsoft.com/office/officeart/2005/8/layout/hList1"/>
    <dgm:cxn modelId="{07044188-6E14-4872-8FE1-918AE9613BCE}" type="presOf" srcId="{F97B51F0-0119-46D6-BF8E-841496F5FF71}" destId="{35734AAB-243B-4EC6-BE40-F3C9E2512A6B}" srcOrd="0" destOrd="2" presId="urn:microsoft.com/office/officeart/2005/8/layout/hList1"/>
    <dgm:cxn modelId="{EC4A388E-7144-40E6-967B-D98393DF8DEA}" srcId="{8B9DC8EE-D0FC-4463-93EA-C4521CF5768A}" destId="{D1F83D4F-08A1-4D07-B386-412A53A75A5B}" srcOrd="0" destOrd="0" parTransId="{99AE3157-A3EA-4447-AEFF-87EEF8B1BCC5}" sibTransId="{0119B721-1D63-42DE-AEC0-87A1BAA4FCFA}"/>
    <dgm:cxn modelId="{CA41A391-95B9-47BE-976D-8A0DE59A6298}" type="presOf" srcId="{D1F83D4F-08A1-4D07-B386-412A53A75A5B}" destId="{35734AAB-243B-4EC6-BE40-F3C9E2512A6B}" srcOrd="0" destOrd="0" presId="urn:microsoft.com/office/officeart/2005/8/layout/hList1"/>
    <dgm:cxn modelId="{3B71079C-978A-4809-B937-3F01E9739EEF}" type="presOf" srcId="{8CA87F00-E880-4EF4-8E58-0D333F698877}" destId="{35734AAB-243B-4EC6-BE40-F3C9E2512A6B}" srcOrd="0" destOrd="1" presId="urn:microsoft.com/office/officeart/2005/8/layout/hList1"/>
    <dgm:cxn modelId="{288153A5-E12B-4632-96A6-ABD944A3DBF7}" srcId="{CB3F67F8-FA40-4A04-86C6-63A810D0FF95}" destId="{9A6558B1-8BD0-4B7B-A898-DF8B5CFBC9FE}" srcOrd="1" destOrd="0" parTransId="{5F24CAB2-E8E8-4B2C-AD0A-C4824AEDCBB9}" sibTransId="{6240ED4F-C616-4A79-A3BE-B4C6745883FE}"/>
    <dgm:cxn modelId="{F738C3A8-F9B0-4F37-8E27-29BBFBD7F45A}" type="presOf" srcId="{F33C5C89-2C7B-4DD0-85B8-AB4EF34E4FB9}" destId="{9BF7157F-5EB4-4A71-916A-030517D09B53}" srcOrd="0" destOrd="3" presId="urn:microsoft.com/office/officeart/2005/8/layout/hList1"/>
    <dgm:cxn modelId="{3085AFBA-90D4-4F10-8FB5-343C2C18BA17}" srcId="{56559D22-1FD8-42C7-A264-71D218B7E44E}" destId="{72EB0362-E377-4EAB-9089-2EF68474E336}" srcOrd="0" destOrd="0" parTransId="{EDAA5266-986A-476B-B436-0A10E8707987}" sibTransId="{18159D60-BA20-40F6-9CDA-A322E4A3BCF7}"/>
    <dgm:cxn modelId="{AD1CCBBB-E97F-48C8-A139-68F9394D3460}" type="presOf" srcId="{63844F84-3CE2-44D8-9640-4EDC2CB1774F}" destId="{9BF7157F-5EB4-4A71-916A-030517D09B53}" srcOrd="0" destOrd="0" presId="urn:microsoft.com/office/officeart/2005/8/layout/hList1"/>
    <dgm:cxn modelId="{45C3D7BB-BE4B-4FBE-A37A-FBA7151C573F}" type="presOf" srcId="{D324CAAA-2A5A-4F92-9096-ACEAD77916F7}" destId="{EDE1F769-398B-44CA-943B-60ACFA65DA1A}" srcOrd="0" destOrd="1" presId="urn:microsoft.com/office/officeart/2005/8/layout/hList1"/>
    <dgm:cxn modelId="{390216D8-AEB1-44C8-8E8B-DFBE1258E045}" type="presOf" srcId="{8B9DC8EE-D0FC-4463-93EA-C4521CF5768A}" destId="{1B23CDE1-A803-4691-A445-3BC3979AA34F}" srcOrd="0" destOrd="0" presId="urn:microsoft.com/office/officeart/2005/8/layout/hList1"/>
    <dgm:cxn modelId="{5D6818E4-77B6-4759-BE07-16B05F41E141}" type="presOf" srcId="{CB3F67F8-FA40-4A04-86C6-63A810D0FF95}" destId="{1423761A-EB61-446A-8715-C7AB78AE978B}" srcOrd="0" destOrd="0" presId="urn:microsoft.com/office/officeart/2005/8/layout/hList1"/>
    <dgm:cxn modelId="{8AB51EE6-B710-4884-88A9-5230C927ECB6}" srcId="{72EB0362-E377-4EAB-9089-2EF68474E336}" destId="{D324CAAA-2A5A-4F92-9096-ACEAD77916F7}" srcOrd="1" destOrd="0" parTransId="{06A923C5-EC2B-46E2-AE1B-CC67AABD839E}" sibTransId="{894C6524-E668-4076-B240-2F5D449CAF65}"/>
    <dgm:cxn modelId="{53D2A8E8-6EBA-4A48-B23E-B73C7DCD6A89}" srcId="{0EB559CD-04CA-4A47-B6B6-C7D370722E67}" destId="{63844F84-3CE2-44D8-9640-4EDC2CB1774F}" srcOrd="0" destOrd="0" parTransId="{08CB8EA5-826E-424E-A967-5790891CD33F}" sibTransId="{849079CF-0B79-4474-AD77-C76A21EB2B6E}"/>
    <dgm:cxn modelId="{E3EF76EC-E433-4356-ACA7-3F59BD6C37E4}" srcId="{0EB559CD-04CA-4A47-B6B6-C7D370722E67}" destId="{210F4F56-7402-43F3-B654-C3A42B0872B3}" srcOrd="2" destOrd="0" parTransId="{83E6AF24-ED85-43E2-B0EA-57E3CD7E36EB}" sibTransId="{0BDD7C72-C013-4A37-BD72-36404DB75237}"/>
    <dgm:cxn modelId="{677592EE-C603-4E7A-88E4-08FE5FFAFE39}" srcId="{8B9DC8EE-D0FC-4463-93EA-C4521CF5768A}" destId="{F97B51F0-0119-46D6-BF8E-841496F5FF71}" srcOrd="2" destOrd="0" parTransId="{1C1C148B-8E5B-4097-B93A-63FD5EF3A753}" sibTransId="{C38B1135-9135-451E-B8DD-EEB9D01592F5}"/>
    <dgm:cxn modelId="{6AA122F4-4C66-4EE0-8BF0-545A2E6EA3EA}" type="presOf" srcId="{868830FD-51D8-4251-9235-EE8FC8B645E5}" destId="{EDE1F769-398B-44CA-943B-60ACFA65DA1A}" srcOrd="0" destOrd="0" presId="urn:microsoft.com/office/officeart/2005/8/layout/hList1"/>
    <dgm:cxn modelId="{B3BB7CF4-33D3-472D-ACA5-B7B24BC2E5BF}" srcId="{8B9DC8EE-D0FC-4463-93EA-C4521CF5768A}" destId="{8CA87F00-E880-4EF4-8E58-0D333F698877}" srcOrd="1" destOrd="0" parTransId="{2E3CC355-56DD-4E34-8C50-875B191BFCBC}" sibTransId="{8673C4B7-6D02-4C94-9575-19C972E0E429}"/>
    <dgm:cxn modelId="{A4CC3EF7-8ADC-49A1-80EC-4E14C7A9592C}" srcId="{0EB559CD-04CA-4A47-B6B6-C7D370722E67}" destId="{EB8B54FE-3AF4-4296-875D-6C287374654C}" srcOrd="4" destOrd="0" parTransId="{AC50F322-53A5-4990-820F-25CAA64517FF}" sibTransId="{C178167B-F775-4C32-8413-F3BC8C07469F}"/>
    <dgm:cxn modelId="{FBE673F7-1177-4794-838F-DF56CF556121}" type="presOf" srcId="{210F4F56-7402-43F3-B654-C3A42B0872B3}" destId="{9BF7157F-5EB4-4A71-916A-030517D09B53}" srcOrd="0" destOrd="2" presId="urn:microsoft.com/office/officeart/2005/8/layout/hList1"/>
    <dgm:cxn modelId="{60F4783A-AAD5-44E8-B05C-D5F61E6D77E9}" type="presParOf" srcId="{144FC41D-2734-49CC-9495-7D32BC3C43E5}" destId="{A79C86A7-9C5E-4B44-AAF9-38448BD8FDFF}" srcOrd="0" destOrd="0" presId="urn:microsoft.com/office/officeart/2005/8/layout/hList1"/>
    <dgm:cxn modelId="{C3206239-945A-45C4-B0DB-A5A17524A32E}" type="presParOf" srcId="{A79C86A7-9C5E-4B44-AAF9-38448BD8FDFF}" destId="{D1B5BF4C-473A-47B5-BEA4-B1163626AB53}" srcOrd="0" destOrd="0" presId="urn:microsoft.com/office/officeart/2005/8/layout/hList1"/>
    <dgm:cxn modelId="{34302550-D933-4797-9826-3EECE7D51B5B}" type="presParOf" srcId="{A79C86A7-9C5E-4B44-AAF9-38448BD8FDFF}" destId="{EDE1F769-398B-44CA-943B-60ACFA65DA1A}" srcOrd="1" destOrd="0" presId="urn:microsoft.com/office/officeart/2005/8/layout/hList1"/>
    <dgm:cxn modelId="{2959CE2B-AABC-4B02-AFE0-D5B5FD5CDF84}" type="presParOf" srcId="{144FC41D-2734-49CC-9495-7D32BC3C43E5}" destId="{15891FF2-1F74-4C56-BA76-964B3B211F2D}" srcOrd="1" destOrd="0" presId="urn:microsoft.com/office/officeart/2005/8/layout/hList1"/>
    <dgm:cxn modelId="{768827E2-FF46-4F29-9F6C-1C2496C10F26}" type="presParOf" srcId="{144FC41D-2734-49CC-9495-7D32BC3C43E5}" destId="{AC7E3811-A7BF-4E20-BDB4-1166B8C0B93F}" srcOrd="2" destOrd="0" presId="urn:microsoft.com/office/officeart/2005/8/layout/hList1"/>
    <dgm:cxn modelId="{68027160-466A-4482-A54D-1C6E88F80122}" type="presParOf" srcId="{AC7E3811-A7BF-4E20-BDB4-1166B8C0B93F}" destId="{1423761A-EB61-446A-8715-C7AB78AE978B}" srcOrd="0" destOrd="0" presId="urn:microsoft.com/office/officeart/2005/8/layout/hList1"/>
    <dgm:cxn modelId="{EF07A3F0-9A7B-48EF-9E0D-6CD2C604C34E}" type="presParOf" srcId="{AC7E3811-A7BF-4E20-BDB4-1166B8C0B93F}" destId="{004A9B34-EF5D-4F6C-914A-49BB4634796E}" srcOrd="1" destOrd="0" presId="urn:microsoft.com/office/officeart/2005/8/layout/hList1"/>
    <dgm:cxn modelId="{106CCC0F-20B4-4D25-B2D9-25A87345B2D2}" type="presParOf" srcId="{144FC41D-2734-49CC-9495-7D32BC3C43E5}" destId="{A206FBC7-2547-4A98-894B-A3EF16445AAC}" srcOrd="3" destOrd="0" presId="urn:microsoft.com/office/officeart/2005/8/layout/hList1"/>
    <dgm:cxn modelId="{85AA528B-1326-44F2-8ADE-F67B5CFEB1C4}" type="presParOf" srcId="{144FC41D-2734-49CC-9495-7D32BC3C43E5}" destId="{74A798A9-A258-477F-ADA3-708D3E03BBDA}" srcOrd="4" destOrd="0" presId="urn:microsoft.com/office/officeart/2005/8/layout/hList1"/>
    <dgm:cxn modelId="{1B7BB9D8-85FF-4B1D-9B05-6846C16CEA24}" type="presParOf" srcId="{74A798A9-A258-477F-ADA3-708D3E03BBDA}" destId="{1B23CDE1-A803-4691-A445-3BC3979AA34F}" srcOrd="0" destOrd="0" presId="urn:microsoft.com/office/officeart/2005/8/layout/hList1"/>
    <dgm:cxn modelId="{4409D0C4-1525-44A2-BE18-273E2CC3A257}" type="presParOf" srcId="{74A798A9-A258-477F-ADA3-708D3E03BBDA}" destId="{35734AAB-243B-4EC6-BE40-F3C9E2512A6B}" srcOrd="1" destOrd="0" presId="urn:microsoft.com/office/officeart/2005/8/layout/hList1"/>
    <dgm:cxn modelId="{B6E0A39B-71AC-4AB7-804D-DD0E53F8CD06}" type="presParOf" srcId="{144FC41D-2734-49CC-9495-7D32BC3C43E5}" destId="{F2AE2063-79DC-496E-8259-1267D608471B}" srcOrd="5" destOrd="0" presId="urn:microsoft.com/office/officeart/2005/8/layout/hList1"/>
    <dgm:cxn modelId="{B8A10743-B404-4DC3-B498-3A3E00B3770D}" type="presParOf" srcId="{144FC41D-2734-49CC-9495-7D32BC3C43E5}" destId="{C7417A46-84D0-4AEE-B4EE-A7512AF4F0F2}" srcOrd="6" destOrd="0" presId="urn:microsoft.com/office/officeart/2005/8/layout/hList1"/>
    <dgm:cxn modelId="{8958475F-FB2B-482E-AB61-0F4FD7686B8D}" type="presParOf" srcId="{C7417A46-84D0-4AEE-B4EE-A7512AF4F0F2}" destId="{0A549B8D-B9E9-499C-BB66-FA37051AB253}" srcOrd="0" destOrd="0" presId="urn:microsoft.com/office/officeart/2005/8/layout/hList1"/>
    <dgm:cxn modelId="{BAF8061C-7FB4-4E1E-B188-1F43F4142E2F}" type="presParOf" srcId="{C7417A46-84D0-4AEE-B4EE-A7512AF4F0F2}" destId="{9BF7157F-5EB4-4A71-916A-030517D09B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5BF4C-473A-47B5-BEA4-B1163626AB53}">
      <dsp:nvSpPr>
        <dsp:cNvPr id="0" name=""/>
        <dsp:cNvSpPr/>
      </dsp:nvSpPr>
      <dsp:spPr>
        <a:xfrm>
          <a:off x="3055" y="1233945"/>
          <a:ext cx="1837531" cy="7250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Database</a:t>
          </a:r>
        </a:p>
      </dsp:txBody>
      <dsp:txXfrm>
        <a:off x="3055" y="1233945"/>
        <a:ext cx="1837531" cy="725074"/>
      </dsp:txXfrm>
    </dsp:sp>
    <dsp:sp modelId="{EDE1F769-398B-44CA-943B-60ACFA65DA1A}">
      <dsp:nvSpPr>
        <dsp:cNvPr id="0" name=""/>
        <dsp:cNvSpPr/>
      </dsp:nvSpPr>
      <dsp:spPr>
        <a:xfrm>
          <a:off x="3055" y="1959019"/>
          <a:ext cx="1837531" cy="222570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PostgreSQL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PgAdmin</a:t>
          </a:r>
          <a:endParaRPr lang="en-US" sz="2000" kern="1200" dirty="0"/>
        </a:p>
      </dsp:txBody>
      <dsp:txXfrm>
        <a:off x="3055" y="1959019"/>
        <a:ext cx="1837531" cy="2225701"/>
      </dsp:txXfrm>
    </dsp:sp>
    <dsp:sp modelId="{1423761A-EB61-446A-8715-C7AB78AE978B}">
      <dsp:nvSpPr>
        <dsp:cNvPr id="0" name=""/>
        <dsp:cNvSpPr/>
      </dsp:nvSpPr>
      <dsp:spPr>
        <a:xfrm>
          <a:off x="2097841" y="1233945"/>
          <a:ext cx="1837531" cy="7250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Flask-Powered API</a:t>
          </a:r>
        </a:p>
      </dsp:txBody>
      <dsp:txXfrm>
        <a:off x="2097841" y="1233945"/>
        <a:ext cx="1837531" cy="725074"/>
      </dsp:txXfrm>
    </dsp:sp>
    <dsp:sp modelId="{004A9B34-EF5D-4F6C-914A-49BB4634796E}">
      <dsp:nvSpPr>
        <dsp:cNvPr id="0" name=""/>
        <dsp:cNvSpPr/>
      </dsp:nvSpPr>
      <dsp:spPr>
        <a:xfrm>
          <a:off x="2097841" y="1959019"/>
          <a:ext cx="1837531" cy="222570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Connected to SQL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endpoints from visuals</a:t>
          </a:r>
        </a:p>
      </dsp:txBody>
      <dsp:txXfrm>
        <a:off x="2097841" y="1959019"/>
        <a:ext cx="1837531" cy="2225701"/>
      </dsp:txXfrm>
    </dsp:sp>
    <dsp:sp modelId="{1B23CDE1-A803-4691-A445-3BC3979AA34F}">
      <dsp:nvSpPr>
        <dsp:cNvPr id="0" name=""/>
        <dsp:cNvSpPr/>
      </dsp:nvSpPr>
      <dsp:spPr>
        <a:xfrm>
          <a:off x="4192627" y="1233945"/>
          <a:ext cx="1837531" cy="7250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HTML/CSS</a:t>
          </a:r>
        </a:p>
      </dsp:txBody>
      <dsp:txXfrm>
        <a:off x="4192627" y="1233945"/>
        <a:ext cx="1837531" cy="725074"/>
      </dsp:txXfrm>
    </dsp:sp>
    <dsp:sp modelId="{35734AAB-243B-4EC6-BE40-F3C9E2512A6B}">
      <dsp:nvSpPr>
        <dsp:cNvPr id="0" name=""/>
        <dsp:cNvSpPr/>
      </dsp:nvSpPr>
      <dsp:spPr>
        <a:xfrm>
          <a:off x="4192627" y="1959019"/>
          <a:ext cx="1837531" cy="222570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Interactive web page with visuals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Drop-down menus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4192627" y="1959019"/>
        <a:ext cx="1837531" cy="2225701"/>
      </dsp:txXfrm>
    </dsp:sp>
    <dsp:sp modelId="{0A549B8D-B9E9-499C-BB66-FA37051AB253}">
      <dsp:nvSpPr>
        <dsp:cNvPr id="0" name=""/>
        <dsp:cNvSpPr/>
      </dsp:nvSpPr>
      <dsp:spPr>
        <a:xfrm>
          <a:off x="6287412" y="1233945"/>
          <a:ext cx="1837531" cy="72507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JavaScript</a:t>
          </a:r>
        </a:p>
      </dsp:txBody>
      <dsp:txXfrm>
        <a:off x="6287412" y="1233945"/>
        <a:ext cx="1837531" cy="725074"/>
      </dsp:txXfrm>
    </dsp:sp>
    <dsp:sp modelId="{9BF7157F-5EB4-4A71-916A-030517D09B53}">
      <dsp:nvSpPr>
        <dsp:cNvPr id="0" name=""/>
        <dsp:cNvSpPr/>
      </dsp:nvSpPr>
      <dsp:spPr>
        <a:xfrm>
          <a:off x="6287412" y="1959019"/>
          <a:ext cx="1837531" cy="222570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Plotly.js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D3.js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Leaflet.js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Chart.js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287412" y="1959019"/>
        <a:ext cx="1837531" cy="2225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9A7-205A-4617-BD98-C261D992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ADAB2-EACB-4771-9D7B-F8EC1686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AF65-8DBC-4608-B044-35F4551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07BA-46B4-4DAC-AB90-6B4F8F9D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C7FC-15DB-4C41-A02E-B8FB46F7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2A26-768E-40FE-9431-C5FD5452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424E7-4B61-441F-9A9B-1B63B0063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138A-15BC-49F4-AD98-AB59216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15C5-8048-4713-A56D-8D21498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8FEA-8CBD-41C3-8B93-3022F4A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6A0C5-B622-49EB-A033-E3252CA1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33B1-A564-47B5-A26A-8D978E2E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DF8E-21C5-4838-A2B9-63CF8A5B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DF6B-13DD-4920-B85C-F542959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A768-2B7A-482A-BCEC-EB3CAA5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312-2DFC-4B9B-B9B2-78F14F3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D8F8-F705-4F2C-A444-5102CDC8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31ED-A96D-491D-A110-7674A80C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82B5-B929-478A-873E-754889CE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2009-C13A-4C85-A57C-C6C293A4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9A4-8980-4E74-8929-AE30EC3B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FBEF-281E-4AF9-AD11-F8E986B7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3C7E-BF09-4E41-A9F4-E5AA0E01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9A96-F512-446D-B503-8EC414E9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561-FE5C-4332-8DF7-6AB8B09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EDD-370D-45E6-B727-ABCB9E00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1D2D-21BF-4951-A1DB-1EBCD2FA2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8DCA-0AC2-44EB-A2D6-EF39D816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7E58-518D-4209-9C88-DBB1EC3C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73FF-C6CD-4463-92E9-303BF04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3798-B36E-45C3-8DF6-B6CE9E75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1C5-91D2-4D15-A152-8EDDD54F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C387-99F7-48AA-9E74-07D42F3A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7C48-57BE-4C83-8280-EA3C34D0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799A-176E-449B-AA9C-6BFE16090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5B23-3A80-4A91-85D1-226D3CB75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0F868-857A-4871-97D5-65979086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E552-24C9-4D9C-BFBE-A25515E0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1E31-AFBA-4ABE-8659-3E52A5F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252-8D41-4E1F-B86C-23882913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E418-802C-40CC-B00C-796CBB33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69A0-F2CD-4688-B7CF-B20F97B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8D92C-8E75-4E74-9D83-CDB0C126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553E1-7E7E-4A1D-A591-11E00F9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4F4C-B7C7-4066-90F2-A4D5423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5B6F-3122-4960-B774-42CD54F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2E42-EE75-41EB-9EC5-77472684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8632-6296-45ED-8B66-39627E39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BABA-8F07-4D43-A5AF-D31C8FCD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457D-C17B-489B-8D61-44E6AE3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8593-904E-47B3-A940-DA0F74F7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837A-A20A-4922-9110-2DC34038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DD4-9516-4AA8-8352-6524CE16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DF2F8-04D8-496D-AF37-0472D555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3A7A-FC64-4875-8373-6DFFEF93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1E67F-C953-44D4-8EE2-B6F58868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4723-CE46-4345-9FB5-C03BF0EC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2DF2-7A52-4F0B-9218-D1A673A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180B-1D74-4A34-BE00-1D4C9851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52D2-52C3-454B-9E78-58D65792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A35C-6B41-4601-8587-1F526525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9260-4215-4E8F-9F20-EF76B530AC8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D9E7-5358-4027-BF83-A78BA7EC7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C321-4729-46AC-87FC-EE08469C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newyorkfed.org/research/college-labor-market/college-labor-market_underemployment_rat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ces.ed.gov/programs/edge/Geographic/SchoolLocations" TargetMode="External"/><Relationship Id="rId5" Type="http://schemas.openxmlformats.org/officeDocument/2006/relationships/hyperlink" Target="https://data.world/education/university-rankings-2017/workspace/file?filename=National+Universities+Rankings.csv" TargetMode="External"/><Relationship Id="rId4" Type="http://schemas.openxmlformats.org/officeDocument/2006/relationships/hyperlink" Target="https://ncses.nsf.gov/indicators/states/indicator/bachelors-degree-holders-in-labor-forc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135355" y="2028616"/>
            <a:ext cx="109867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Education and unemployment/underemployment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Across the continental United States</a:t>
            </a:r>
            <a:endParaRPr lang="en-US" sz="800" dirty="0"/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116"/>
            <a:ext cx="6344816" cy="45065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DBEA3-AC39-4A4D-AEF6-82408492EED4}"/>
              </a:ext>
            </a:extLst>
          </p:cNvPr>
          <p:cNvSpPr txBox="1"/>
          <p:nvPr/>
        </p:nvSpPr>
        <p:spPr>
          <a:xfrm>
            <a:off x="40105" y="5021213"/>
            <a:ext cx="177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Team Members: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Richard Moseley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Natalie Shaw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Eric Weber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Kevin Smith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8D869-CFDD-4F1A-9E6E-B8C0932D26F8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4F2E6-8DC9-4DB5-B48E-5E42F993542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834AA-D569-481C-AC25-F40CBBDEF5DC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DB8E6-4637-481D-82BC-70ED0043594D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180E9-F982-492B-ACE5-B4571B63B509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D7C69-9891-4948-8C20-0DB61BABB51C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28AEA-02BA-476B-9414-10F584867B88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3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23026" y="4414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2099562" y="571032"/>
            <a:ext cx="79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BE6CE-9579-4DBF-9B18-B11EC3458F76}"/>
              </a:ext>
            </a:extLst>
          </p:cNvPr>
          <p:cNvSpPr txBox="1"/>
          <p:nvPr/>
        </p:nvSpPr>
        <p:spPr>
          <a:xfrm>
            <a:off x="3266462" y="1080162"/>
            <a:ext cx="56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KEVIN SMITH -  LONGITUDINAL BAR GRAPH</a:t>
            </a: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D2EBCFFF-E583-46BE-BEF7-703618E72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" r="4633" b="1321"/>
          <a:stretch/>
        </p:blipFill>
        <p:spPr>
          <a:xfrm>
            <a:off x="872983" y="1819514"/>
            <a:ext cx="9207832" cy="32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0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23026" y="4414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2099562" y="571032"/>
            <a:ext cx="79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BE6CE-9579-4DBF-9B18-B11EC3458F76}"/>
              </a:ext>
            </a:extLst>
          </p:cNvPr>
          <p:cNvSpPr txBox="1"/>
          <p:nvPr/>
        </p:nvSpPr>
        <p:spPr>
          <a:xfrm>
            <a:off x="3266462" y="1080162"/>
            <a:ext cx="56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ERIC WEBER -  HMTL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72BDBD2-6FC5-4465-A004-4583675C3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93" y="2168697"/>
            <a:ext cx="2998611" cy="29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736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933" y="-1932665"/>
            <a:ext cx="4986664" cy="405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FA5E1-567A-4C0E-A7B1-FFA8E0EE4DA3}"/>
              </a:ext>
            </a:extLst>
          </p:cNvPr>
          <p:cNvSpPr txBox="1"/>
          <p:nvPr/>
        </p:nvSpPr>
        <p:spPr>
          <a:xfrm>
            <a:off x="2003258" y="3033563"/>
            <a:ext cx="818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0403F-7FF9-4B9B-A53F-C8773583A6A0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971CD-0A6C-40A4-A709-76BC62129DA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45EA9C-B77A-4EEC-944C-17F4C1297387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55B9BA-690F-41B4-BE35-13F079B1FC5B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EB4F85-006A-4A08-8530-74DD93A2A97B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28A89-D3C8-4FC7-A4B2-E5F56EC98B4C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1869A0-52A1-4B0F-B220-14569B6FD831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7617" y="-1758254"/>
            <a:ext cx="5664452" cy="3710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1D57D6-58F7-4CAC-BA4F-669373CBBCD8}"/>
              </a:ext>
            </a:extLst>
          </p:cNvPr>
          <p:cNvSpPr txBox="1"/>
          <p:nvPr/>
        </p:nvSpPr>
        <p:spPr>
          <a:xfrm>
            <a:off x="135355" y="1082351"/>
            <a:ext cx="9811078" cy="451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are national universities ranked across space?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education affect employment outcomes?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Majors and unemployment versus underemployment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were the educational trends across U.S. states from 2005 to 2020?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F3B74-E84C-40D2-B408-0D64D26A31DF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91BCC-9DA2-4687-91B1-3632F5C140F8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00035-C529-4616-8776-F03C11A93BBE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C1C62-6573-48D7-AD8B-CB25E4AB8984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FE25A0-0BFE-4712-99C3-D017D85F2AD9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5CC22F-329F-4220-967A-8DA0D0B957E9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2746C-199C-4A4A-BABF-E1EBC28898A4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0B8F1-0E0D-4665-9FAB-84BDBF9FA953}"/>
              </a:ext>
            </a:extLst>
          </p:cNvPr>
          <p:cNvSpPr txBox="1"/>
          <p:nvPr/>
        </p:nvSpPr>
        <p:spPr>
          <a:xfrm>
            <a:off x="135355" y="1670180"/>
            <a:ext cx="10669494" cy="6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Bachelor's Degree Holders in the Labor Force</a:t>
            </a:r>
            <a:r>
              <a:rPr lang="en-US" sz="1200" u="sng" dirty="0">
                <a:solidFill>
                  <a:srgbClr val="0563C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25-44 Years Old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https://data.world/education/university-rankings-2017/workspace/file?filename=National+Universities+Rankings.csv</a:t>
            </a:r>
            <a:endParaRPr lang="en-US" sz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https://nces.ed.gov/programs/edge/Geographic/SchoolLocations</a:t>
            </a: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C93D39-ACB8-4FE0-A94A-27A7F722BD17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AE2DE5-30D9-44AA-BC2E-45AA6649A470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D7219-872B-45E0-A194-19FA26275920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EC7FD5-BCA3-495F-9766-2885FC884CAF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4BFA2-7759-445D-9165-210A6D773A6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D6C42D-EA82-4276-8022-6B5FD656F072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EA4603-347C-4D39-9EE4-B51A7F76C642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C688566-431D-4B0D-9F69-20127EA08EF1}"/>
              </a:ext>
            </a:extLst>
          </p:cNvPr>
          <p:cNvSpPr/>
          <p:nvPr/>
        </p:nvSpPr>
        <p:spPr>
          <a:xfrm>
            <a:off x="-171061" y="2989431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Employment / Underemployment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15347E-B0C5-4D06-B136-E33BA2372844}"/>
              </a:ext>
            </a:extLst>
          </p:cNvPr>
          <p:cNvSpPr txBox="1"/>
          <p:nvPr/>
        </p:nvSpPr>
        <p:spPr>
          <a:xfrm>
            <a:off x="832687" y="3539364"/>
            <a:ext cx="997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Source: </a:t>
            </a:r>
            <a:r>
              <a:rPr lang="en-US" sz="1200" dirty="0">
                <a:latin typeface="Century Gothic" panose="020B0502020202020204" pitchFamily="34" charset="0"/>
                <a:hlinkClick r:id="rId7"/>
              </a:rPr>
              <a:t>https://www.newyorkfed.org/research/college-labor-market/college-labor-market_underemployment_rates.html</a:t>
            </a:r>
            <a:r>
              <a:rPr lang="en-US" sz="1200" dirty="0">
                <a:latin typeface="Century Gothic" panose="020B0502020202020204" pitchFamily="34" charset="0"/>
              </a:rPr>
              <a:t>  </a:t>
            </a:r>
            <a:endParaRPr lang="en-US" sz="11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9950D9F-E0C6-4E54-AD0A-37193B9DC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221702"/>
              </p:ext>
            </p:extLst>
          </p:nvPr>
        </p:nvGraphicFramePr>
        <p:xfrm>
          <a:off x="1502854" y="611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86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A123247-46B3-4670-BFB3-589DE13FBE2B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F5C7D-99B8-4E39-9063-742AA9C804FC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BD3BA-7CF9-4B0D-94E8-B8B07CE52391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9FFC9-3618-427E-A681-BCB54C9DF130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90CA2-937B-42B3-B93F-9BE559812052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2099F-821D-44ED-989C-8DA3D5A66D56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B9ACD8-4618-4C21-9287-5A916A6B57D0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BBD9A-7093-4AB3-831A-85258E9D75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181"/>
          <a:stretch/>
        </p:blipFill>
        <p:spPr>
          <a:xfrm>
            <a:off x="9329874" y="952482"/>
            <a:ext cx="1629432" cy="49530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3E96C-01B2-416C-961E-AE8F81D79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593" b="73780"/>
          <a:stretch/>
        </p:blipFill>
        <p:spPr>
          <a:xfrm>
            <a:off x="6020860" y="1272079"/>
            <a:ext cx="3146230" cy="12099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3AFF4-6F6F-487C-98C8-7E3FF70FDC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82" t="11576" r="10686" b="9112"/>
          <a:stretch/>
        </p:blipFill>
        <p:spPr>
          <a:xfrm>
            <a:off x="135355" y="1263872"/>
            <a:ext cx="5741848" cy="26965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6EEC87-C841-4AEB-8561-64229C33DB4D}"/>
              </a:ext>
            </a:extLst>
          </p:cNvPr>
          <p:cNvSpPr txBox="1"/>
          <p:nvPr/>
        </p:nvSpPr>
        <p:spPr>
          <a:xfrm>
            <a:off x="6020860" y="2612136"/>
            <a:ext cx="3146230" cy="30008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FROM 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major_type_json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major_type_json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unemployment_rate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underemployment_rate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share_with_grad_degree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endParaRPr lang="en-US" sz="1050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'/major_type'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major_type_json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4B2E0D-F789-429E-A2FD-C2442FF8D399}"/>
              </a:ext>
            </a:extLst>
          </p:cNvPr>
          <p:cNvSpPr txBox="1"/>
          <p:nvPr/>
        </p:nvSpPr>
        <p:spPr>
          <a:xfrm>
            <a:off x="135355" y="4054048"/>
            <a:ext cx="574184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"By_Major_type_mod.csv"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major_type_df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to_sql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connection)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read_sql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* FROM 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major_type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connection)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major_type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69AA8-DFFB-4E45-BD1A-EC0E9BDB6F21}"/>
              </a:ext>
            </a:extLst>
          </p:cNvPr>
          <p:cNvSpPr txBox="1"/>
          <p:nvPr/>
        </p:nvSpPr>
        <p:spPr>
          <a:xfrm>
            <a:off x="2234295" y="671341"/>
            <a:ext cx="640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SQL database (ERD, PostgreSQL) and Flask-powered API</a:t>
            </a:r>
          </a:p>
        </p:txBody>
      </p:sp>
    </p:spTree>
    <p:extLst>
      <p:ext uri="{BB962C8B-B14F-4D97-AF65-F5344CB8AC3E}">
        <p14:creationId xmlns:p14="http://schemas.microsoft.com/office/powerpoint/2010/main" val="214124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20,5))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4BD09F-9BC5-4EF5-A44C-2B836901293A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E9183-D87B-4F1F-A071-B0F0ED1F51BA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4BF60-9651-479B-BD5D-678E051808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6C9C39-AAFC-4063-A38A-679D51B7878E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E5EA30-01AC-4995-83CE-8D933D3EE9FC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F5F918-5A39-41CD-AAE0-92B4A977184F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B36B2-A7D5-4FA2-8991-14E9E74B46EF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F54365F-6E6C-4647-BC13-811A0E33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6" y="1218888"/>
            <a:ext cx="10642058" cy="45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27308" y="-1676435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2099562" y="571032"/>
            <a:ext cx="79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32EABCD-C56B-446A-AA2E-F80E842F61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" r="4633" b="1321"/>
          <a:stretch/>
        </p:blipFill>
        <p:spPr>
          <a:xfrm>
            <a:off x="6799343" y="2931879"/>
            <a:ext cx="4237289" cy="3299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78C6BB-597E-40B9-8ECE-96686B127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"/>
          <a:stretch/>
        </p:blipFill>
        <p:spPr>
          <a:xfrm>
            <a:off x="61719" y="1109546"/>
            <a:ext cx="4360557" cy="24915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346DB9-AAC6-4B60-8956-61E9DE2C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76" y="2702521"/>
            <a:ext cx="2491526" cy="24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A16417-A51A-4E3F-80A4-1FF89BEFA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434" y="5246780"/>
            <a:ext cx="2011210" cy="1667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453A13-AD86-425B-8803-35C6B63A3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295" y="3714604"/>
            <a:ext cx="1973406" cy="10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23026" y="4414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2099562" y="571032"/>
            <a:ext cx="79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8C6BB-597E-40B9-8ECE-96686B127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"/>
          <a:stretch/>
        </p:blipFill>
        <p:spPr>
          <a:xfrm>
            <a:off x="2991690" y="1586044"/>
            <a:ext cx="5556977" cy="31751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453A13-AD86-425B-8803-35C6B63A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733" y="4954241"/>
            <a:ext cx="1973406" cy="1071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BE6CE-9579-4DBF-9B18-B11EC3458F76}"/>
              </a:ext>
            </a:extLst>
          </p:cNvPr>
          <p:cNvSpPr txBox="1"/>
          <p:nvPr/>
        </p:nvSpPr>
        <p:spPr>
          <a:xfrm>
            <a:off x="3266462" y="1080162"/>
            <a:ext cx="56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NATALIE SHAW -  GEOMAPPING</a:t>
            </a:r>
          </a:p>
        </p:txBody>
      </p:sp>
    </p:spTree>
    <p:extLst>
      <p:ext uri="{BB962C8B-B14F-4D97-AF65-F5344CB8AC3E}">
        <p14:creationId xmlns:p14="http://schemas.microsoft.com/office/powerpoint/2010/main" val="21603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2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23026" y="4414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2099562" y="571032"/>
            <a:ext cx="799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778DC-C4C6-4830-8D82-CD6E59423986}"/>
              </a:ext>
            </a:extLst>
          </p:cNvPr>
          <p:cNvSpPr/>
          <p:nvPr/>
        </p:nvSpPr>
        <p:spPr>
          <a:xfrm>
            <a:off x="11122090" y="1804737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59CAD-9E0D-4CAC-9C21-84C56EE3887F}"/>
              </a:ext>
            </a:extLst>
          </p:cNvPr>
          <p:cNvSpPr/>
          <p:nvPr/>
        </p:nvSpPr>
        <p:spPr>
          <a:xfrm>
            <a:off x="11122090" y="903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9AB49-71A0-4BD0-A8DD-32BEB8BD2908}"/>
              </a:ext>
            </a:extLst>
          </p:cNvPr>
          <p:cNvSpPr/>
          <p:nvPr/>
        </p:nvSpPr>
        <p:spPr>
          <a:xfrm>
            <a:off x="11122090" y="2705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CODE/DATA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56B74-475F-4E4E-93D4-3BC9460D0F12}"/>
              </a:ext>
            </a:extLst>
          </p:cNvPr>
          <p:cNvSpPr/>
          <p:nvPr/>
        </p:nvSpPr>
        <p:spPr>
          <a:xfrm>
            <a:off x="11122090" y="3601072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VISUALS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5D85B-887D-46DB-9EA4-E3A496EE5DA1}"/>
              </a:ext>
            </a:extLst>
          </p:cNvPr>
          <p:cNvSpPr/>
          <p:nvPr/>
        </p:nvSpPr>
        <p:spPr>
          <a:xfrm>
            <a:off x="11122090" y="4501265"/>
            <a:ext cx="1069910" cy="905953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2FA59-7B78-4AFD-A561-73FA264321D3}"/>
              </a:ext>
            </a:extLst>
          </p:cNvPr>
          <p:cNvSpPr/>
          <p:nvPr/>
        </p:nvSpPr>
        <p:spPr>
          <a:xfrm>
            <a:off x="11122090" y="2423"/>
            <a:ext cx="1069910" cy="9059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FE4AD-3A39-4508-8A7C-A66E079F5DC3}"/>
              </a:ext>
            </a:extLst>
          </p:cNvPr>
          <p:cNvSpPr/>
          <p:nvPr/>
        </p:nvSpPr>
        <p:spPr>
          <a:xfrm>
            <a:off x="11122090" y="5407218"/>
            <a:ext cx="1069910" cy="9306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ource Sans Pro SemiBold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BE6CE-9579-4DBF-9B18-B11EC3458F76}"/>
              </a:ext>
            </a:extLst>
          </p:cNvPr>
          <p:cNvSpPr txBox="1"/>
          <p:nvPr/>
        </p:nvSpPr>
        <p:spPr>
          <a:xfrm>
            <a:off x="3266462" y="1080162"/>
            <a:ext cx="56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RICHARD MOSELEY -  PIE GRAPH / FLASK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92499E7D-FC59-4849-8E46-6EC25535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26" y="1616333"/>
            <a:ext cx="3492148" cy="34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30F54B-B388-40D0-A8FC-F933C2C10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899" y="5488775"/>
            <a:ext cx="2818932" cy="2336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58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657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Arial</vt:lpstr>
      <vt:lpstr>Arial Black</vt:lpstr>
      <vt:lpstr>Calibri</vt:lpstr>
      <vt:lpstr>Calibri Light</vt:lpstr>
      <vt:lpstr>Century Gothic</vt:lpstr>
      <vt:lpstr>Consolas</vt:lpstr>
      <vt:lpstr>Sitka Heading Semibold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Smith</dc:creator>
  <cp:lastModifiedBy>Natalie Shaw</cp:lastModifiedBy>
  <cp:revision>111</cp:revision>
  <dcterms:created xsi:type="dcterms:W3CDTF">2021-03-01T23:12:59Z</dcterms:created>
  <dcterms:modified xsi:type="dcterms:W3CDTF">2021-05-25T20:35:54Z</dcterms:modified>
</cp:coreProperties>
</file>