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CC39-5EB9-F5B6-A097-81C41F833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C5715-90F5-3D82-E658-D82452EAF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D7DB4-C389-64DA-4625-6F57A21F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13EB-A3E5-479E-A8FC-7F7B4F66C038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1F1F8-6AC3-D205-BF75-3153F241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94A7C-6301-4BD5-2F88-A090FE00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9D67-3237-42C3-BA46-A43827FAA7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31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5ACA-46F3-1239-1C11-4D6A9B0C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85FF6-FEC4-5FBB-C9BF-D7F290150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3D39-7E96-A3BF-1687-5104552F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13EB-A3E5-479E-A8FC-7F7B4F66C038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6E44F-E30C-BA3D-B0EE-DFBB4977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7DD77-A9ED-39CB-BFEA-A4DCD88B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9D67-3237-42C3-BA46-A43827FAA7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772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4D2A4-E05E-B562-61B8-7C05D3D2D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E81D4-DF5F-1435-73FB-F7DCE38AF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0893B-BFC7-4610-FAB4-00B8F1D9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13EB-A3E5-479E-A8FC-7F7B4F66C038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3C011-5441-C6B6-0EEF-59F9CD66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5153F-E2C3-3322-7495-09DF9C20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9D67-3237-42C3-BA46-A43827FAA7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679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6326-5203-EB43-E439-61A801DC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75D8-139E-1A11-53A6-5B53F377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CB4F2-DDBC-6665-B849-AF582B88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13EB-A3E5-479E-A8FC-7F7B4F66C038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9625-1BC2-C25C-579C-1378FEDC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B2D99-1616-93EB-3A0B-4DA1D456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9D67-3237-42C3-BA46-A43827FAA7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91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B42F-E91E-438F-8C01-BAC25CD57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107DE-409E-5CB9-D946-E5BE5E96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5F7B-F7C0-CB06-9FF1-BB72FFFF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13EB-A3E5-479E-A8FC-7F7B4F66C038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D611A-5782-F64F-C9F3-703DAAA2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4E1FC-0FD6-33B9-A6F2-FA36922E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9D67-3237-42C3-BA46-A43827FAA7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71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7E7-CB9A-2CEB-9C8B-28A4FDCC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939F-0C22-7C43-C0C3-FE0D69876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6823D-4C97-F05D-E356-3D1DE71EB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6D218-4B76-A4F6-8A3E-533C1F2A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13EB-A3E5-479E-A8FC-7F7B4F66C038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5049-2018-F765-D087-129DA3B5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04A27-FC30-C968-0943-ACDA2113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9D67-3237-42C3-BA46-A43827FAA7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41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6F9A-1703-3D88-7438-F2A63F53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1EF69-C3A8-C12C-D95C-919AB4048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6139E-9147-3874-FB44-1DFE99403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17CB4-3E5B-CFCE-3E77-AA74148F5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7E644-760D-F54E-A4DA-B2C1BB505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91A05-8B7A-4E2C-FDF7-900488D1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13EB-A3E5-479E-A8FC-7F7B4F66C038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240FD-FF24-9740-007A-7A2E6231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F7775-D9DA-3D8C-C7AF-70BFD4FA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9D67-3237-42C3-BA46-A43827FAA7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05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BC3B-6D4E-A46C-6451-C7A5B982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C8962-B47A-6FC2-76C8-22B25A63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13EB-A3E5-479E-A8FC-7F7B4F66C038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55408-9FD6-326C-5108-2F5B2C6D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1B680-28AE-B37C-89C5-749BAB49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9D67-3237-42C3-BA46-A43827FAA7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93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4200E-D718-F47B-01BE-9AE9EB2B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13EB-A3E5-479E-A8FC-7F7B4F66C038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87188-CD11-F34E-7D05-3EBCEEBE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E1C2E-9FBE-195B-7F40-1CB0A2FA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9D67-3237-42C3-BA46-A43827FAA7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633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6829-D585-822E-7BEB-2F139DE8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B7BA0-DC69-619D-FB2F-5D0E3F2CF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C5639-1CDF-2A31-F18F-C79F396AB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567C-5313-4079-DFCA-5770B374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13EB-A3E5-479E-A8FC-7F7B4F66C038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9DFDC-FDD9-BAE7-96AF-25434B59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42C67-EB90-D2FC-CD03-D47860C7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9D67-3237-42C3-BA46-A43827FAA7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48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C8F1-DD23-7B49-1095-F36EA28A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5C15F-AAE6-1087-F5CD-D4D78884F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5F2F6-7617-37AD-C6BA-978757123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D1BD1-30D8-FEC8-972B-C58F6E38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13EB-A3E5-479E-A8FC-7F7B4F66C038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B1828-144E-7BC2-7731-A96AACF6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3FAF1-CD11-4379-55C9-ED6DFF31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9D67-3237-42C3-BA46-A43827FAA7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98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71694-EFCF-B9E6-F099-FA95AD90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A7F4C-082C-D675-094B-9A161223E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67AB5-3F11-0CFF-C9A7-4B128A9BA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C13EB-A3E5-479E-A8FC-7F7B4F66C038}" type="datetimeFigureOut">
              <a:rPr lang="en-CA" smtClean="0"/>
              <a:t>2023-04-17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9893A-D04D-0875-4850-E00982095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3D019-BB6C-1CBF-88FF-A1A93390C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E9D67-3237-42C3-BA46-A43827FAA7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15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CF7293-87F8-F987-1031-E2DB3A20A9B0}"/>
              </a:ext>
            </a:extLst>
          </p:cNvPr>
          <p:cNvSpPr txBox="1"/>
          <p:nvPr/>
        </p:nvSpPr>
        <p:spPr>
          <a:xfrm>
            <a:off x="5354714" y="381739"/>
            <a:ext cx="1482571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Principal Investigator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79D43F-CF2C-59AA-57B7-321A63E09459}"/>
              </a:ext>
            </a:extLst>
          </p:cNvPr>
          <p:cNvSpPr txBox="1"/>
          <p:nvPr/>
        </p:nvSpPr>
        <p:spPr>
          <a:xfrm>
            <a:off x="2684014" y="2300796"/>
            <a:ext cx="1482571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Graduate Student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41B43-D0A8-A385-9BB3-268CEA83CA6F}"/>
              </a:ext>
            </a:extLst>
          </p:cNvPr>
          <p:cNvSpPr txBox="1"/>
          <p:nvPr/>
        </p:nvSpPr>
        <p:spPr>
          <a:xfrm>
            <a:off x="8025415" y="2300796"/>
            <a:ext cx="1482571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Graduate 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933A7-2D40-11C7-D345-63C4C778160D}"/>
              </a:ext>
            </a:extLst>
          </p:cNvPr>
          <p:cNvSpPr txBox="1"/>
          <p:nvPr/>
        </p:nvSpPr>
        <p:spPr>
          <a:xfrm>
            <a:off x="1800931" y="3910874"/>
            <a:ext cx="1629054" cy="6463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Undergraduate 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0F728E-59BF-D07C-4DE8-A8C6241AA22A}"/>
              </a:ext>
            </a:extLst>
          </p:cNvPr>
          <p:cNvSpPr txBox="1"/>
          <p:nvPr/>
        </p:nvSpPr>
        <p:spPr>
          <a:xfrm>
            <a:off x="3429986" y="3910874"/>
            <a:ext cx="1629054" cy="6463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Undergraduate 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36DB31-7D47-8921-9CC6-6AFE1FC26653}"/>
              </a:ext>
            </a:extLst>
          </p:cNvPr>
          <p:cNvSpPr txBox="1"/>
          <p:nvPr/>
        </p:nvSpPr>
        <p:spPr>
          <a:xfrm>
            <a:off x="7132961" y="3910874"/>
            <a:ext cx="1629054" cy="6463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Undergraduate 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1CC16-D304-1650-74E4-72575D4D5A60}"/>
              </a:ext>
            </a:extLst>
          </p:cNvPr>
          <p:cNvSpPr txBox="1"/>
          <p:nvPr/>
        </p:nvSpPr>
        <p:spPr>
          <a:xfrm>
            <a:off x="8762015" y="3910874"/>
            <a:ext cx="1629054" cy="6463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Undergraduate RA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BF65B7-187B-018B-C5E6-C054CE97202B}"/>
              </a:ext>
            </a:extLst>
          </p:cNvPr>
          <p:cNvSpPr txBox="1"/>
          <p:nvPr/>
        </p:nvSpPr>
        <p:spPr>
          <a:xfrm>
            <a:off x="5281472" y="3910874"/>
            <a:ext cx="1629054" cy="923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Undergraduate Honours Student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75C946-861A-67EC-8A2D-02ACB9B8351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3425300" y="1028070"/>
            <a:ext cx="2670700" cy="1272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B1EF25-6343-73CE-3EF0-5A4EC80C61A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096000" y="1028070"/>
            <a:ext cx="2670701" cy="1272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E28271-E637-1972-FDCF-8D2EB132144B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6095999" y="1028070"/>
            <a:ext cx="1" cy="288280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52B5C5-AD2A-AC68-795C-C348DA0D76D1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2615458" y="2947127"/>
            <a:ext cx="809842" cy="96374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FC0A43-F5E9-2282-F35C-5FE9D2D46D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425300" y="2947127"/>
            <a:ext cx="819213" cy="96374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A5A3A5E-DAED-BA12-1361-1373CA7D33F7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7947488" y="2947127"/>
            <a:ext cx="819213" cy="96374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4FF7ECF-430F-57E3-DD45-63F9795F66BA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8766701" y="2947127"/>
            <a:ext cx="809841" cy="96374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79E890-4096-D4E6-C410-5023CFC55F57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6095999" y="2947127"/>
            <a:ext cx="2670702" cy="96374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F8EE59-7274-463C-8814-40B92BDE0F00}"/>
              </a:ext>
            </a:extLst>
          </p:cNvPr>
          <p:cNvSpPr txBox="1"/>
          <p:nvPr/>
        </p:nvSpPr>
        <p:spPr>
          <a:xfrm>
            <a:off x="8020729" y="381738"/>
            <a:ext cx="1482571" cy="646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2060"/>
                </a:solidFill>
              </a:rPr>
              <a:t>Lab </a:t>
            </a:r>
          </a:p>
          <a:p>
            <a:pPr algn="ctr"/>
            <a:r>
              <a:rPr lang="en-CA" dirty="0">
                <a:solidFill>
                  <a:srgbClr val="002060"/>
                </a:solidFill>
              </a:rPr>
              <a:t>Manager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CB13E18-19F5-1F66-688E-FAB559AA7497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6837285" y="704904"/>
            <a:ext cx="1183444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D6D438-6DE3-93A8-E584-1B6B305C5551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8762015" y="1028069"/>
            <a:ext cx="4686" cy="127272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305553-FA44-9DA4-8B95-8118DE82B5CA}"/>
              </a:ext>
            </a:extLst>
          </p:cNvPr>
          <p:cNvCxnSpPr>
            <a:cxnSpLocks/>
            <a:stCxn id="2" idx="3"/>
            <a:endCxn id="14" idx="3"/>
          </p:cNvCxnSpPr>
          <p:nvPr/>
        </p:nvCxnSpPr>
        <p:spPr>
          <a:xfrm>
            <a:off x="9503300" y="704904"/>
            <a:ext cx="887769" cy="3529136"/>
          </a:xfrm>
          <a:prstGeom prst="curvedConnector3">
            <a:avLst>
              <a:gd name="adj1" fmla="val 18875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1">
            <a:extLst>
              <a:ext uri="{FF2B5EF4-FFF2-40B4-BE49-F238E27FC236}">
                <a16:creationId xmlns:a16="http://schemas.microsoft.com/office/drawing/2014/main" id="{CAABCE0C-7760-2833-5866-4386982E063F}"/>
              </a:ext>
            </a:extLst>
          </p:cNvPr>
          <p:cNvCxnSpPr>
            <a:cxnSpLocks/>
            <a:stCxn id="2" idx="3"/>
            <a:endCxn id="13" idx="2"/>
          </p:cNvCxnSpPr>
          <p:nvPr/>
        </p:nvCxnSpPr>
        <p:spPr>
          <a:xfrm flipH="1">
            <a:off x="7947488" y="704904"/>
            <a:ext cx="1555812" cy="3852301"/>
          </a:xfrm>
          <a:prstGeom prst="curvedConnector4">
            <a:avLst>
              <a:gd name="adj1" fmla="val -145934"/>
              <a:gd name="adj2" fmla="val 11307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7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Mah</dc:creator>
  <cp:lastModifiedBy>Eric Mah</cp:lastModifiedBy>
  <cp:revision>3</cp:revision>
  <dcterms:created xsi:type="dcterms:W3CDTF">2023-03-08T00:03:05Z</dcterms:created>
  <dcterms:modified xsi:type="dcterms:W3CDTF">2023-04-18T01:03:38Z</dcterms:modified>
</cp:coreProperties>
</file>